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256" r:id="rId2"/>
    <p:sldId id="290" r:id="rId3"/>
    <p:sldId id="291" r:id="rId4"/>
    <p:sldId id="278" r:id="rId5"/>
    <p:sldId id="279" r:id="rId6"/>
    <p:sldId id="280" r:id="rId7"/>
    <p:sldId id="331" r:id="rId8"/>
    <p:sldId id="281" r:id="rId9"/>
    <p:sldId id="282" r:id="rId10"/>
    <p:sldId id="283" r:id="rId11"/>
    <p:sldId id="285" r:id="rId12"/>
    <p:sldId id="292" r:id="rId13"/>
    <p:sldId id="289" r:id="rId14"/>
    <p:sldId id="273" r:id="rId15"/>
    <p:sldId id="274" r:id="rId16"/>
    <p:sldId id="293" r:id="rId17"/>
    <p:sldId id="294" r:id="rId18"/>
    <p:sldId id="295" r:id="rId19"/>
    <p:sldId id="296" r:id="rId20"/>
    <p:sldId id="297" r:id="rId21"/>
    <p:sldId id="298" r:id="rId22"/>
    <p:sldId id="299" r:id="rId23"/>
    <p:sldId id="317" r:id="rId24"/>
    <p:sldId id="311" r:id="rId25"/>
    <p:sldId id="312" r:id="rId26"/>
    <p:sldId id="313" r:id="rId27"/>
    <p:sldId id="314" r:id="rId28"/>
    <p:sldId id="287" r:id="rId29"/>
    <p:sldId id="284" r:id="rId30"/>
    <p:sldId id="315" r:id="rId31"/>
    <p:sldId id="318" r:id="rId32"/>
    <p:sldId id="319" r:id="rId33"/>
    <p:sldId id="286" r:id="rId34"/>
    <p:sldId id="320" r:id="rId35"/>
    <p:sldId id="321" r:id="rId36"/>
    <p:sldId id="288" r:id="rId37"/>
    <p:sldId id="322" r:id="rId38"/>
    <p:sldId id="324" r:id="rId39"/>
    <p:sldId id="323" r:id="rId40"/>
    <p:sldId id="325" r:id="rId41"/>
    <p:sldId id="326" r:id="rId42"/>
    <p:sldId id="327" r:id="rId43"/>
    <p:sldId id="328" r:id="rId44"/>
    <p:sldId id="329" r:id="rId45"/>
    <p:sldId id="330" r:id="rId46"/>
    <p:sldId id="332" r:id="rId47"/>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메인페이지" id="{BD358560-971D-48ED-8961-806592ACA77A}">
          <p14:sldIdLst>
            <p14:sldId id="290"/>
            <p14:sldId id="291"/>
            <p14:sldId id="278"/>
            <p14:sldId id="279"/>
            <p14:sldId id="280"/>
          </p14:sldIdLst>
        </p14:section>
        <p14:section name="지도 페이지" id="{5AA7175E-10DF-4CB1-9E30-12B7F2ECA047}">
          <p14:sldIdLst>
            <p14:sldId id="331"/>
            <p14:sldId id="281"/>
            <p14:sldId id="282"/>
            <p14:sldId id="283"/>
            <p14:sldId id="285"/>
            <p14:sldId id="292"/>
            <p14:sldId id="289"/>
          </p14:sldIdLst>
        </p14:section>
        <p14:section name="로그인 페이지" id="{8C090AF6-87CF-4BB1-9463-D42E9CFC5EC3}">
          <p14:sldIdLst>
            <p14:sldId id="273"/>
            <p14:sldId id="274"/>
            <p14:sldId id="293"/>
            <p14:sldId id="294"/>
            <p14:sldId id="295"/>
            <p14:sldId id="296"/>
            <p14:sldId id="297"/>
            <p14:sldId id="298"/>
            <p14:sldId id="299"/>
          </p14:sldIdLst>
        </p14:section>
        <p14:section name="마이 페이지" id="{E94A671B-969E-4900-80D9-D78192AB4407}">
          <p14:sldIdLst>
            <p14:sldId id="317"/>
            <p14:sldId id="311"/>
            <p14:sldId id="312"/>
            <p14:sldId id="313"/>
            <p14:sldId id="314"/>
            <p14:sldId id="287"/>
            <p14:sldId id="284"/>
            <p14:sldId id="315"/>
          </p14:sldIdLst>
        </p14:section>
        <p14:section name="게시판" id="{AC4F7CA4-2FA0-4E80-9FA1-CDAFA96B1DAC}">
          <p14:sldIdLst>
            <p14:sldId id="318"/>
            <p14:sldId id="319"/>
            <p14:sldId id="286"/>
            <p14:sldId id="320"/>
            <p14:sldId id="321"/>
            <p14:sldId id="288"/>
            <p14:sldId id="322"/>
            <p14:sldId id="324"/>
          </p14:sldIdLst>
        </p14:section>
        <p14:section name="후기 페이지" id="{AA72DB37-CBF7-45FC-889F-9C51AF6A6709}">
          <p14:sldIdLst>
            <p14:sldId id="323"/>
            <p14:sldId id="325"/>
            <p14:sldId id="326"/>
            <p14:sldId id="327"/>
          </p14:sldIdLst>
        </p14:section>
        <p14:section name="경품 페이지" id="{6DEAB669-E3C9-4081-B172-9F6766CC6835}">
          <p14:sldIdLst>
            <p14:sldId id="328"/>
            <p14:sldId id="329"/>
            <p14:sldId id="330"/>
          </p14:sldIdLst>
        </p14:section>
        <p14:section name="Document End" id="{19F2BA6F-F00B-46D7-BD2D-B4F98EE2456F}">
          <p14:sldIdLst>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2F58D3E-02F7-B4BD-183E-0D8542A71D0A}" name="장윤신" initials="장" userId="S::b517124@mail.hongik.ac.kr::8c28ebe6-8ecc-4b8a-b9e8-65c298b2654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37" autoAdjust="0"/>
    <p:restoredTop sz="92384" autoAdjust="0"/>
  </p:normalViewPr>
  <p:slideViewPr>
    <p:cSldViewPr>
      <p:cViewPr>
        <p:scale>
          <a:sx n="150" d="100"/>
          <a:sy n="150" d="100"/>
        </p:scale>
        <p:origin x="-174" y="-7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2022-11-15</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3.png"/><Relationship Id="rId7" Type="http://schemas.openxmlformats.org/officeDocument/2006/relationships/image" Target="../media/image4.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7.png"/><Relationship Id="rId7"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8.png"/><Relationship Id="rId7"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2.png"/><Relationship Id="rId7" Type="http://schemas.openxmlformats.org/officeDocument/2006/relationships/image" Target="../media/image58.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3.png"/><Relationship Id="rId7" Type="http://schemas.openxmlformats.org/officeDocument/2006/relationships/image" Target="../media/image57.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74.png"/><Relationship Id="rId9"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58.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0.png"/><Relationship Id="rId5" Type="http://schemas.openxmlformats.org/officeDocument/2006/relationships/image" Target="../media/image77.png"/><Relationship Id="rId10" Type="http://schemas.openxmlformats.org/officeDocument/2006/relationships/image" Target="../media/image79.png"/><Relationship Id="rId4" Type="http://schemas.openxmlformats.org/officeDocument/2006/relationships/image" Target="../media/image3.png"/><Relationship Id="rId9" Type="http://schemas.openxmlformats.org/officeDocument/2006/relationships/image" Target="../media/image5.png"/></Relationships>
</file>

<file path=ppt/slides/_rels/slide4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86.png"/><Relationship Id="rId5" Type="http://schemas.openxmlformats.org/officeDocument/2006/relationships/image" Target="../media/image83.png"/><Relationship Id="rId10" Type="http://schemas.openxmlformats.org/officeDocument/2006/relationships/image" Target="../media/image85.png"/><Relationship Id="rId4" Type="http://schemas.openxmlformats.org/officeDocument/2006/relationships/image" Target="../media/image3.png"/><Relationship Id="rId9"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0.pn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a:t>
            </a:r>
            <a:r>
              <a:rPr lang="ko-KR" altLang="en-US" dirty="0"/>
              <a:t>조 화면설계서</a:t>
            </a:r>
          </a:p>
        </p:txBody>
      </p:sp>
      <p:sp>
        <p:nvSpPr>
          <p:cNvPr id="3" name="텍스트 개체 틀 2"/>
          <p:cNvSpPr>
            <a:spLocks noGrp="1"/>
          </p:cNvSpPr>
          <p:nvPr>
            <p:ph type="body" sz="quarter" idx="10"/>
          </p:nvPr>
        </p:nvSpPr>
        <p:spPr/>
        <p:txBody>
          <a:bodyPr/>
          <a:lstStyle/>
          <a:p>
            <a:r>
              <a:rPr lang="ko-KR" altLang="en-US" dirty="0">
                <a:solidFill>
                  <a:schemeClr val="tx1"/>
                </a:solidFill>
              </a:rPr>
              <a:t>리플 </a:t>
            </a:r>
            <a:r>
              <a:rPr lang="en-US" altLang="ko-KR" dirty="0">
                <a:solidFill>
                  <a:schemeClr val="tx1"/>
                </a:solidFill>
              </a:rPr>
              <a:t>(Real Place)</a:t>
            </a:r>
            <a:endParaRPr lang="ko-KR" altLang="en-US" dirty="0">
              <a:solidFill>
                <a:schemeClr val="tx1"/>
              </a:solidFill>
            </a:endParaRPr>
          </a:p>
        </p:txBody>
      </p:sp>
      <p:sp>
        <p:nvSpPr>
          <p:cNvPr id="6" name="TextBox 5">
            <a:extLst>
              <a:ext uri="{FF2B5EF4-FFF2-40B4-BE49-F238E27FC236}">
                <a16:creationId xmlns:a16="http://schemas.microsoft.com/office/drawing/2014/main" id="{040021F2-EAC8-2FED-D061-FAE0194416F4}"/>
              </a:ext>
            </a:extLst>
          </p:cNvPr>
          <p:cNvSpPr txBox="1"/>
          <p:nvPr/>
        </p:nvSpPr>
        <p:spPr>
          <a:xfrm>
            <a:off x="6888088" y="5013176"/>
            <a:ext cx="3888432" cy="861774"/>
          </a:xfrm>
          <a:prstGeom prst="rect">
            <a:avLst/>
          </a:prstGeom>
          <a:noFill/>
        </p:spPr>
        <p:txBody>
          <a:bodyPr wrap="square" rtlCol="0">
            <a:spAutoFit/>
          </a:bodyPr>
          <a:lstStyle/>
          <a:p>
            <a:pPr algn="r"/>
            <a:r>
              <a:rPr lang="en-US" altLang="ko-KR" dirty="0"/>
              <a:t>2022-11-15</a:t>
            </a:r>
          </a:p>
          <a:p>
            <a:pPr algn="r"/>
            <a:endParaRPr lang="en-US" altLang="ko-KR" dirty="0"/>
          </a:p>
          <a:p>
            <a:pPr algn="r"/>
            <a:r>
              <a:rPr lang="ko-KR" altLang="en-US" sz="1400" dirty="0" err="1"/>
              <a:t>권채림</a:t>
            </a:r>
            <a:r>
              <a:rPr lang="en-US" altLang="ko-KR" sz="1400" dirty="0"/>
              <a:t>, </a:t>
            </a:r>
            <a:r>
              <a:rPr lang="ko-KR" altLang="en-US" sz="1400" dirty="0" err="1"/>
              <a:t>서보선</a:t>
            </a:r>
            <a:r>
              <a:rPr lang="en-US" altLang="ko-KR" sz="1400" dirty="0"/>
              <a:t>, </a:t>
            </a:r>
            <a:r>
              <a:rPr lang="ko-KR" altLang="en-US" sz="1400" dirty="0"/>
              <a:t>유지인</a:t>
            </a:r>
            <a:r>
              <a:rPr lang="en-US" altLang="ko-KR" sz="1400" dirty="0"/>
              <a:t>, </a:t>
            </a:r>
            <a:r>
              <a:rPr lang="ko-KR" altLang="en-US" sz="1400" dirty="0"/>
              <a:t>장윤신</a:t>
            </a:r>
            <a:endParaRPr lang="en-US" altLang="ko-KR" sz="1400" dirty="0"/>
          </a:p>
        </p:txBody>
      </p:sp>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txBox="1">
            <a:spLocks noGrp="1"/>
          </p:cNvSpPr>
          <p:nvPr>
            <p:ph type="body" idx="10"/>
          </p:nvPr>
        </p:nvSpPr>
        <p:spPr>
          <a:xfrm>
            <a:off x="1199515" y="110490"/>
            <a:ext cx="2966085" cy="221615"/>
          </a:xfrm>
          <a:prstGeom prst="rect">
            <a:avLst/>
          </a:prstGeom>
        </p:spPr>
        <p:txBody>
          <a:bodyPr vert="horz" wrap="square" lIns="91440" tIns="45720" rIns="91440" bIns="45720" numCol="1" anchor="ctr">
            <a:noAutofit/>
          </a:bodyPr>
          <a:lstStyle/>
          <a:p>
            <a:pPr marL="0" indent="0" latinLnBrk="0">
              <a:buFontTx/>
              <a:buNone/>
            </a:pPr>
            <a:endParaRPr lang="ko-KR" altLang="en-US" sz="900">
              <a:latin typeface="+mn-ea"/>
              <a:ea typeface="맑은 고딕" charset="0"/>
              <a:cs typeface="+mn-cs"/>
            </a:endParaRPr>
          </a:p>
        </p:txBody>
      </p:sp>
      <p:sp>
        <p:nvSpPr>
          <p:cNvPr id="5" name="텍스트 개체 틀 4"/>
          <p:cNvSpPr txBox="1">
            <a:spLocks noGrp="1"/>
          </p:cNvSpPr>
          <p:nvPr>
            <p:ph type="body" idx="11"/>
          </p:nvPr>
        </p:nvSpPr>
        <p:spPr>
          <a:xfrm>
            <a:off x="5231765" y="110490"/>
            <a:ext cx="3329940" cy="221615"/>
          </a:xfrm>
          <a:prstGeom prst="rect">
            <a:avLst/>
          </a:prstGeom>
        </p:spPr>
        <p:txBody>
          <a:bodyPr vert="horz" wrap="square" lIns="91440" tIns="45720" rIns="91440" bIns="45720" numCol="1" anchor="ctr">
            <a:noAutofit/>
          </a:bodyPr>
          <a:lstStyle/>
          <a:p>
            <a:pPr latinLnBrk="0"/>
            <a:r>
              <a:rPr lang="ko-KR" altLang="en-US" sz="900" dirty="0">
                <a:latin typeface="+mn-ea"/>
                <a:ea typeface="맑은 고딕" charset="0"/>
                <a:cs typeface="+mn-cs"/>
              </a:rPr>
              <a:t>지도 페이지</a:t>
            </a:r>
          </a:p>
        </p:txBody>
      </p:sp>
      <p:graphicFrame>
        <p:nvGraphicFramePr>
          <p:cNvPr id="7" name="Table 3"/>
          <p:cNvGraphicFramePr>
            <a:graphicFrameLocks noGrp="1"/>
          </p:cNvGraphicFramePr>
          <p:nvPr/>
        </p:nvGraphicFramePr>
        <p:xfrm>
          <a:off x="8688070" y="476885"/>
          <a:ext cx="3384550" cy="2786380"/>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gridCol w="2981325">
                  <a:extLst>
                    <a:ext uri="{9D8B030D-6E8A-4147-A177-3AD203B41FA5}">
                      <a16:colId xmlns:a16="http://schemas.microsoft.com/office/drawing/2014/main" val="20001"/>
                    </a:ext>
                  </a:extLst>
                </a:gridCol>
              </a:tblGrid>
              <a:tr h="259080">
                <a:tc gridSpan="2">
                  <a:txBody>
                    <a:bodyPr/>
                    <a:lstStyle/>
                    <a:p>
                      <a:pPr marL="0" lvl="1" indent="0" algn="l" defTabSz="914400" rtl="0" eaLnBrk="1" fontAlgn="auto" latinLnBrk="1" hangingPunct="1">
                        <a:lnSpc>
                          <a:spcPct val="100000"/>
                        </a:lnSpc>
                        <a:spcBef>
                          <a:spcPct val="0"/>
                        </a:spcBef>
                        <a:spcAft>
                          <a:spcPct val="0"/>
                        </a:spcAft>
                        <a:buFontTx/>
                        <a:buNone/>
                      </a:pPr>
                      <a:r>
                        <a:rPr lang="en-US" altLang="ko-KR" sz="900" b="1" kern="1200">
                          <a:solidFill>
                            <a:srgbClr val="4E5263"/>
                          </a:solidFill>
                          <a:latin typeface="맑은 고딕" charset="0"/>
                          <a:ea typeface="맑은 고딕" charset="0"/>
                        </a:rPr>
                        <a:t>Summery.</a:t>
                      </a:r>
                      <a:endParaRPr lang="ko-KR" altLang="en-US" sz="900" b="1" kern="1200">
                        <a:solidFill>
                          <a:srgbClr val="4E5263"/>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3175" cap="flat" cmpd="sng" algn="ctr">
                      <a:solidFill>
                        <a:srgbClr val="A6A6A6">
                          <a:alpha val="100000"/>
                        </a:srgbClr>
                      </a:solidFill>
                      <a:prstDash val="solid"/>
                      <a:round/>
                      <a:headEnd type="none" w="med" len="med"/>
                      <a:tailEnd type="none" w="med" len="med"/>
                    </a:lnB>
                    <a:solidFill>
                      <a:schemeClr val="bg1"/>
                    </a:solidFill>
                  </a:tcPr>
                </a:tc>
                <a:tc hMerge="1">
                  <a:txBody>
                    <a:bodyPr/>
                    <a:lstStyle/>
                    <a:p>
                      <a:endParaRPr lang="ko-KR" altLang="en-US" kern="1200"/>
                    </a:p>
                  </a:txBody>
                  <a:tcPr/>
                </a:tc>
                <a:extLst>
                  <a:ext uri="{0D108BD9-81ED-4DB2-BD59-A6C34878D82A}">
                    <a16:rowId xmlns:a16="http://schemas.microsoft.com/office/drawing/2014/main" val="10000"/>
                  </a:ext>
                </a:extLst>
              </a:tr>
              <a:tr h="786130">
                <a:tc gridSpan="2">
                  <a:txBody>
                    <a:bodyPr/>
                    <a:lstStyle/>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Summery</a:t>
                      </a:r>
                      <a:r>
                        <a:rPr lang="ko-KR" altLang="en-US" sz="800" b="0" kern="1200">
                          <a:solidFill>
                            <a:schemeClr val="tx1"/>
                          </a:solidFill>
                          <a:latin typeface="맑은 고딕" charset="0"/>
                          <a:ea typeface="맑은 고딕" charset="0"/>
                        </a:rPr>
                        <a:t>에는 해당 페이지와 관련된 요약사항을 정리해주세요</a:t>
                      </a:r>
                      <a:r>
                        <a:rPr lang="en-US" altLang="ko-KR" sz="800" b="0" kern="1200">
                          <a:solidFill>
                            <a:schemeClr val="tx1"/>
                          </a:solidFill>
                          <a:latin typeface="맑은 고딕" charset="0"/>
                          <a:ea typeface="맑은 고딕" charset="0"/>
                        </a:rPr>
                        <a:t>.</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Content_#001</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Content_#002</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Content_#003</a:t>
                      </a:r>
                      <a:endParaRPr lang="ko-KR" altLang="en-US" sz="80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3175" cap="flat" cmpd="sng" algn="ctr">
                      <a:solidFill>
                        <a:srgbClr val="A6A6A6">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hMerge="1">
                  <a:txBody>
                    <a:bodyPr/>
                    <a:lstStyle/>
                    <a:p>
                      <a:endParaRPr lang="ko-KR" altLang="en-US" kern="1200"/>
                    </a:p>
                  </a:txBody>
                  <a:tcPr/>
                </a:tc>
                <a:extLst>
                  <a:ext uri="{0D108BD9-81ED-4DB2-BD59-A6C34878D82A}">
                    <a16:rowId xmlns:a16="http://schemas.microsoft.com/office/drawing/2014/main" val="10001"/>
                  </a:ext>
                </a:extLst>
              </a:tr>
              <a:tr h="248285">
                <a:tc>
                  <a:txBody>
                    <a:bodyPr/>
                    <a:lstStyle/>
                    <a:p>
                      <a:pPr marL="0" lvl="1" indent="0" algn="ctr" latinLnBrk="1">
                        <a:lnSpc>
                          <a:spcPct val="120000"/>
                        </a:lnSpc>
                        <a:buFontTx/>
                        <a:buNone/>
                      </a:pPr>
                      <a:r>
                        <a:rPr lang="en-US" altLang="ko-KR" sz="850" b="0" kern="1200">
                          <a:solidFill>
                            <a:schemeClr val="tx1"/>
                          </a:solidFill>
                          <a:latin typeface="맑은 고딕" charset="0"/>
                          <a:ea typeface="맑은 고딕" charset="0"/>
                        </a:rPr>
                        <a:t>1</a:t>
                      </a:r>
                      <a:endParaRPr lang="ko-KR" altLang="en-US" sz="85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추천할 장소에 대한 키워드 입력란</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2"/>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2</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입력한 키워드를 토대로 검색기능</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3"/>
                  </a:ext>
                </a:extLst>
              </a:tr>
              <a:tr h="25146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3</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출력된 장소 중 원하는 장소를 선택하여 다음단계 진행 </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4"/>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4</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endParaRPr kumimoji="1" lang="ko-KR" altLang="en-US" sz="850" kern="1200">
                        <a:solidFill>
                          <a:schemeClr val="tx1"/>
                        </a:solidFill>
                        <a:latin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5"/>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5</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6"/>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6</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7"/>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7</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Rect 0"/>
          <p:cNvSpPr txBox="1">
            <a:spLocks/>
          </p:cNvSpPr>
          <p:nvPr/>
        </p:nvSpPr>
        <p:spPr>
          <a:xfrm>
            <a:off x="11780520" y="106680"/>
            <a:ext cx="245745" cy="275590"/>
          </a:xfrm>
          <a:prstGeom prst="rect">
            <a:avLst/>
          </a:prstGeom>
          <a:noFill/>
        </p:spPr>
        <p:txBody>
          <a:bodyPr vert="horz" wrap="none" lIns="91440" tIns="45720" rIns="91440" bIns="45720" numCol="1" anchor="t">
            <a:spAutoFit/>
          </a:bodyPr>
          <a:lstStyle/>
          <a:p>
            <a:pPr marL="0" indent="0" latinLnBrk="0">
              <a:buFontTx/>
              <a:buNone/>
            </a:pPr>
            <a:fld id="{B9320F77-B9A0-41C5-862A-B4B631284C64}" type="slidenum">
              <a:rPr lang="ko-KR" altLang="en-US" sz="900"/>
              <a:t>10</a:t>
            </a:fld>
            <a:endParaRPr lang="ko-KR" altLang="en-US" sz="900"/>
          </a:p>
        </p:txBody>
      </p:sp>
      <p:pic>
        <p:nvPicPr>
          <p:cNvPr id="9" name="그림 85" descr="/Users/jiin/Library/Group Containers/L48J367XN4.com.infraware.PolarisOffice/EngineTemp/33976/fImage6034373264020.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777365" y="476250"/>
            <a:ext cx="5375275" cy="3006725"/>
          </a:xfrm>
          <a:prstGeom prst="rect">
            <a:avLst/>
          </a:prstGeom>
          <a:noFill/>
        </p:spPr>
      </p:pic>
      <p:pic>
        <p:nvPicPr>
          <p:cNvPr id="10" name="그림 86" descr="/Users/jiin/Library/Group Containers/L48J367XN4.com.infraware.PolarisOffice/EngineTemp/33976/fImage28152144530.png"/>
          <p:cNvPicPr>
            <a:picLocks/>
          </p:cNvPicPr>
          <p:nvPr/>
        </p:nvPicPr>
        <p:blipFill rotWithShape="1">
          <a:blip r:embed="rId3" cstate="hqprint">
            <a:extLst>
              <a:ext uri="{28A0092B-C50C-407E-A947-70E740481C1C}">
                <a14:useLocalDpi xmlns:a14="http://schemas.microsoft.com/office/drawing/2010/main"/>
              </a:ext>
            </a:extLst>
          </a:blip>
          <a:stretch>
            <a:fillRect/>
          </a:stretch>
        </p:blipFill>
        <p:spPr>
          <a:xfrm>
            <a:off x="5664200" y="906780"/>
            <a:ext cx="191135" cy="187325"/>
          </a:xfrm>
          <a:prstGeom prst="rect">
            <a:avLst/>
          </a:prstGeom>
          <a:noFill/>
        </p:spPr>
      </p:pic>
      <p:sp>
        <p:nvSpPr>
          <p:cNvPr id="11" name="도형 87"/>
          <p:cNvSpPr>
            <a:spLocks/>
          </p:cNvSpPr>
          <p:nvPr/>
        </p:nvSpPr>
        <p:spPr>
          <a:xfrm>
            <a:off x="5699760" y="708660"/>
            <a:ext cx="1318260" cy="580390"/>
          </a:xfrm>
          <a:prstGeom prst="rect">
            <a:avLst/>
          </a:prstGeom>
          <a:noFill/>
          <a:ln w="22225"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2" name="그림 88" descr="/Users/jiin/Library/Group Containers/L48J367XN4.com.infraware.PolarisOffice/EngineTemp/33976/fImage32873296438.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456680" y="906780"/>
            <a:ext cx="193040" cy="189230"/>
          </a:xfrm>
          <a:prstGeom prst="rect">
            <a:avLst/>
          </a:prstGeom>
          <a:noFill/>
        </p:spPr>
      </p:pic>
      <p:pic>
        <p:nvPicPr>
          <p:cNvPr id="13" name="그림 105" descr="/Users/jiin/Library/Group Containers/L48J367XN4.com.infraware.PolarisOffice/EngineTemp/33976/fImage6856522023821.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a:off x="1770380" y="3554730"/>
            <a:ext cx="5382895" cy="3006725"/>
          </a:xfrm>
          <a:prstGeom prst="rect">
            <a:avLst/>
          </a:prstGeom>
          <a:noFill/>
        </p:spPr>
      </p:pic>
      <p:sp>
        <p:nvSpPr>
          <p:cNvPr id="14" name="도형 106"/>
          <p:cNvSpPr>
            <a:spLocks/>
          </p:cNvSpPr>
          <p:nvPr/>
        </p:nvSpPr>
        <p:spPr>
          <a:xfrm>
            <a:off x="5756910" y="4267835"/>
            <a:ext cx="1324610" cy="2251710"/>
          </a:xfrm>
          <a:prstGeom prst="rect">
            <a:avLst/>
          </a:prstGeom>
          <a:noFill/>
          <a:ln w="22225"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5" name="그림 107" descr="/Users/jiin/Library/Group Containers/L48J367XN4.com.infraware.PolarisOffice/EngineTemp/33976/fImage34423522260.pn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6647180" y="4410710"/>
            <a:ext cx="191135" cy="18732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txBox="1">
            <a:spLocks noGrp="1"/>
          </p:cNvSpPr>
          <p:nvPr>
            <p:ph type="body" idx="10"/>
          </p:nvPr>
        </p:nvSpPr>
        <p:spPr>
          <a:xfrm>
            <a:off x="1199515" y="110490"/>
            <a:ext cx="2966085" cy="221615"/>
          </a:xfrm>
          <a:prstGeom prst="rect">
            <a:avLst/>
          </a:prstGeom>
        </p:spPr>
        <p:txBody>
          <a:bodyPr vert="horz" wrap="square" lIns="91440" tIns="45720" rIns="91440" bIns="45720" numCol="1" anchor="ctr">
            <a:noAutofit/>
          </a:bodyPr>
          <a:lstStyle/>
          <a:p>
            <a:pPr marL="0" indent="0" latinLnBrk="0">
              <a:buFontTx/>
              <a:buNone/>
            </a:pPr>
            <a:endParaRPr lang="ko-KR" altLang="en-US" sz="900">
              <a:latin typeface="+mn-ea"/>
              <a:ea typeface="맑은 고딕" charset="0"/>
              <a:cs typeface="+mn-cs"/>
            </a:endParaRPr>
          </a:p>
        </p:txBody>
      </p:sp>
      <p:sp>
        <p:nvSpPr>
          <p:cNvPr id="5" name="텍스트 개체 틀 4"/>
          <p:cNvSpPr txBox="1">
            <a:spLocks noGrp="1"/>
          </p:cNvSpPr>
          <p:nvPr>
            <p:ph type="body" idx="11"/>
          </p:nvPr>
        </p:nvSpPr>
        <p:spPr>
          <a:xfrm>
            <a:off x="5231765" y="110490"/>
            <a:ext cx="3329940" cy="221615"/>
          </a:xfrm>
          <a:prstGeom prst="rect">
            <a:avLst/>
          </a:prstGeom>
        </p:spPr>
        <p:txBody>
          <a:bodyPr vert="horz" wrap="square" lIns="91440" tIns="45720" rIns="91440" bIns="45720" numCol="1" anchor="ctr">
            <a:noAutofit/>
          </a:bodyPr>
          <a:lstStyle/>
          <a:p>
            <a:pPr latinLnBrk="0"/>
            <a:r>
              <a:rPr lang="ko-KR" altLang="en-US" sz="900" dirty="0">
                <a:latin typeface="+mn-ea"/>
                <a:ea typeface="맑은 고딕" charset="0"/>
                <a:cs typeface="+mn-cs"/>
              </a:rPr>
              <a:t>지도 페이지</a:t>
            </a:r>
          </a:p>
        </p:txBody>
      </p:sp>
      <p:graphicFrame>
        <p:nvGraphicFramePr>
          <p:cNvPr id="7" name="Table 3"/>
          <p:cNvGraphicFramePr>
            <a:graphicFrameLocks noGrp="1"/>
          </p:cNvGraphicFramePr>
          <p:nvPr/>
        </p:nvGraphicFramePr>
        <p:xfrm>
          <a:off x="8688070" y="476885"/>
          <a:ext cx="3384550" cy="2786380"/>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gridCol w="2981325">
                  <a:extLst>
                    <a:ext uri="{9D8B030D-6E8A-4147-A177-3AD203B41FA5}">
                      <a16:colId xmlns:a16="http://schemas.microsoft.com/office/drawing/2014/main" val="20001"/>
                    </a:ext>
                  </a:extLst>
                </a:gridCol>
              </a:tblGrid>
              <a:tr h="259080">
                <a:tc gridSpan="2">
                  <a:txBody>
                    <a:bodyPr/>
                    <a:lstStyle/>
                    <a:p>
                      <a:pPr marL="0" lvl="1" indent="0" algn="l" defTabSz="914400" rtl="0" eaLnBrk="1" fontAlgn="auto" latinLnBrk="1" hangingPunct="1">
                        <a:lnSpc>
                          <a:spcPct val="100000"/>
                        </a:lnSpc>
                        <a:spcBef>
                          <a:spcPct val="0"/>
                        </a:spcBef>
                        <a:spcAft>
                          <a:spcPct val="0"/>
                        </a:spcAft>
                        <a:buFontTx/>
                        <a:buNone/>
                      </a:pPr>
                      <a:r>
                        <a:rPr lang="en-US" altLang="ko-KR" sz="900" b="1" kern="1200">
                          <a:solidFill>
                            <a:srgbClr val="4E5263"/>
                          </a:solidFill>
                          <a:latin typeface="맑은 고딕" charset="0"/>
                          <a:ea typeface="맑은 고딕" charset="0"/>
                        </a:rPr>
                        <a:t>Summery.</a:t>
                      </a:r>
                      <a:endParaRPr lang="ko-KR" altLang="en-US" sz="900" b="1" kern="1200">
                        <a:solidFill>
                          <a:srgbClr val="4E5263"/>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3175" cap="flat" cmpd="sng" algn="ctr">
                      <a:solidFill>
                        <a:srgbClr val="A6A6A6">
                          <a:alpha val="100000"/>
                        </a:srgbClr>
                      </a:solidFill>
                      <a:prstDash val="solid"/>
                      <a:round/>
                      <a:headEnd type="none" w="med" len="med"/>
                      <a:tailEnd type="none" w="med" len="med"/>
                    </a:lnB>
                    <a:solidFill>
                      <a:schemeClr val="bg1"/>
                    </a:solidFill>
                  </a:tcPr>
                </a:tc>
                <a:tc hMerge="1">
                  <a:txBody>
                    <a:bodyPr/>
                    <a:lstStyle/>
                    <a:p>
                      <a:endParaRPr lang="ko-KR" altLang="en-US" kern="1200"/>
                    </a:p>
                  </a:txBody>
                  <a:tcPr/>
                </a:tc>
                <a:extLst>
                  <a:ext uri="{0D108BD9-81ED-4DB2-BD59-A6C34878D82A}">
                    <a16:rowId xmlns:a16="http://schemas.microsoft.com/office/drawing/2014/main" val="10000"/>
                  </a:ext>
                </a:extLst>
              </a:tr>
              <a:tr h="786130">
                <a:tc gridSpan="2">
                  <a:txBody>
                    <a:bodyPr/>
                    <a:lstStyle/>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Summery</a:t>
                      </a:r>
                      <a:r>
                        <a:rPr lang="ko-KR" altLang="en-US" sz="800" b="0" kern="1200">
                          <a:solidFill>
                            <a:schemeClr val="tx1"/>
                          </a:solidFill>
                          <a:latin typeface="맑은 고딕" charset="0"/>
                          <a:ea typeface="맑은 고딕" charset="0"/>
                        </a:rPr>
                        <a:t>에는 해당 페이지와 관련된 요약사항을 정리해주세요</a:t>
                      </a:r>
                      <a:r>
                        <a:rPr lang="en-US" altLang="ko-KR" sz="800" b="0" kern="1200">
                          <a:solidFill>
                            <a:schemeClr val="tx1"/>
                          </a:solidFill>
                          <a:latin typeface="맑은 고딕" charset="0"/>
                          <a:ea typeface="맑은 고딕" charset="0"/>
                        </a:rPr>
                        <a:t>.</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Content_#001</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Content_#002</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Content_#003</a:t>
                      </a:r>
                      <a:endParaRPr lang="ko-KR" altLang="en-US" sz="80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3175" cap="flat" cmpd="sng" algn="ctr">
                      <a:solidFill>
                        <a:srgbClr val="A6A6A6">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hMerge="1">
                  <a:txBody>
                    <a:bodyPr/>
                    <a:lstStyle/>
                    <a:p>
                      <a:endParaRPr lang="ko-KR" altLang="en-US" kern="1200"/>
                    </a:p>
                  </a:txBody>
                  <a:tcPr/>
                </a:tc>
                <a:extLst>
                  <a:ext uri="{0D108BD9-81ED-4DB2-BD59-A6C34878D82A}">
                    <a16:rowId xmlns:a16="http://schemas.microsoft.com/office/drawing/2014/main" val="10001"/>
                  </a:ext>
                </a:extLst>
              </a:tr>
              <a:tr h="248285">
                <a:tc>
                  <a:txBody>
                    <a:bodyPr/>
                    <a:lstStyle/>
                    <a:p>
                      <a:pPr marL="0" lvl="1" indent="0" algn="ctr" latinLnBrk="1">
                        <a:lnSpc>
                          <a:spcPct val="120000"/>
                        </a:lnSpc>
                        <a:buFontTx/>
                        <a:buNone/>
                      </a:pPr>
                      <a:r>
                        <a:rPr lang="en-US" altLang="ko-KR" sz="850" b="0" kern="1200">
                          <a:solidFill>
                            <a:schemeClr val="tx1"/>
                          </a:solidFill>
                          <a:latin typeface="맑은 고딕" charset="0"/>
                          <a:ea typeface="맑은 고딕" charset="0"/>
                        </a:rPr>
                        <a:t>1</a:t>
                      </a:r>
                      <a:endParaRPr lang="ko-KR" altLang="en-US" sz="85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선택 장소를 테마에 저장하기</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2"/>
                  </a:ext>
                </a:extLst>
              </a:tr>
              <a:tr h="25146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2</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해당 장소에 남기고 싶은 이모티콘을 선택</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3"/>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3</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4"/>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4</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endParaRPr kumimoji="1" lang="ko-KR" altLang="en-US" sz="850" kern="1200">
                        <a:solidFill>
                          <a:schemeClr val="tx1"/>
                        </a:solidFill>
                        <a:latin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5"/>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5</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6"/>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6</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7"/>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7</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Rect 0"/>
          <p:cNvSpPr txBox="1">
            <a:spLocks/>
          </p:cNvSpPr>
          <p:nvPr/>
        </p:nvSpPr>
        <p:spPr>
          <a:xfrm>
            <a:off x="11780520" y="106680"/>
            <a:ext cx="245745" cy="275590"/>
          </a:xfrm>
          <a:prstGeom prst="rect">
            <a:avLst/>
          </a:prstGeom>
          <a:noFill/>
        </p:spPr>
        <p:txBody>
          <a:bodyPr vert="horz" wrap="none" lIns="91440" tIns="45720" rIns="91440" bIns="45720" numCol="1" anchor="t">
            <a:spAutoFit/>
          </a:bodyPr>
          <a:lstStyle/>
          <a:p>
            <a:pPr marL="0" indent="0" latinLnBrk="0">
              <a:buFontTx/>
              <a:buNone/>
            </a:pPr>
            <a:fld id="{B9320F77-B9A0-41C5-862A-B4B631284C64}" type="slidenum">
              <a:rPr lang="ko-KR" altLang="en-US" sz="900"/>
              <a:t>11</a:t>
            </a:fld>
            <a:endParaRPr lang="ko-KR" altLang="en-US" sz="900"/>
          </a:p>
        </p:txBody>
      </p:sp>
      <p:pic>
        <p:nvPicPr>
          <p:cNvPr id="9" name="그림 11" descr="/Users/jiin/Library/Group Containers/L48J367XN4.com.infraware.PolarisOffice/EngineTemp/33976/fImage4724822035695.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499870" y="420370"/>
            <a:ext cx="5344795" cy="3006725"/>
          </a:xfrm>
          <a:prstGeom prst="rect">
            <a:avLst/>
          </a:prstGeom>
          <a:noFill/>
        </p:spPr>
      </p:pic>
      <p:pic>
        <p:nvPicPr>
          <p:cNvPr id="10" name="그림 91" descr="/Users/jiin/Library/Group Containers/L48J367XN4.com.infraware.PolarisOffice/EngineTemp/33976/fImage28152144530.png"/>
          <p:cNvPicPr>
            <a:picLocks/>
          </p:cNvPicPr>
          <p:nvPr/>
        </p:nvPicPr>
        <p:blipFill rotWithShape="1">
          <a:blip r:embed="rId3" cstate="hqprint">
            <a:extLst>
              <a:ext uri="{28A0092B-C50C-407E-A947-70E740481C1C}">
                <a14:useLocalDpi xmlns:a14="http://schemas.microsoft.com/office/drawing/2010/main"/>
              </a:ext>
            </a:extLst>
          </a:blip>
          <a:stretch>
            <a:fillRect/>
          </a:stretch>
        </p:blipFill>
        <p:spPr>
          <a:xfrm>
            <a:off x="3565525" y="2296795"/>
            <a:ext cx="263525" cy="259715"/>
          </a:xfrm>
          <a:prstGeom prst="rect">
            <a:avLst/>
          </a:prstGeom>
          <a:noFill/>
        </p:spPr>
      </p:pic>
      <p:pic>
        <p:nvPicPr>
          <p:cNvPr id="11" name="그림 102" descr="/Users/jiin/Library/Group Containers/L48J367XN4.com.infraware.PolarisOffice/EngineTemp/33976/fImage5244532084712.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1498600" y="3592830"/>
            <a:ext cx="5342255" cy="2975610"/>
          </a:xfrm>
          <a:prstGeom prst="rect">
            <a:avLst/>
          </a:prstGeom>
          <a:noFill/>
        </p:spPr>
      </p:pic>
      <p:pic>
        <p:nvPicPr>
          <p:cNvPr id="12" name="그림 103" descr="/Users/jiin/Library/Group Containers/L48J367XN4.com.infraware.PolarisOffice/EngineTemp/33976/fImage32873489175.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3695064" y="4800600"/>
            <a:ext cx="263525" cy="259715"/>
          </a:xfrm>
          <a:prstGeom prst="rect">
            <a:avLst/>
          </a:prstGeom>
          <a:noFill/>
        </p:spPr>
      </p:pic>
      <p:sp>
        <p:nvSpPr>
          <p:cNvPr id="13" name="도형 104"/>
          <p:cNvSpPr>
            <a:spLocks/>
          </p:cNvSpPr>
          <p:nvPr/>
        </p:nvSpPr>
        <p:spPr>
          <a:xfrm>
            <a:off x="3837939" y="4947920"/>
            <a:ext cx="721360" cy="368935"/>
          </a:xfrm>
          <a:prstGeom prst="rect">
            <a:avLst/>
          </a:prstGeom>
          <a:noFill/>
          <a:ln w="1905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txBox="1">
            <a:spLocks noGrp="1"/>
          </p:cNvSpPr>
          <p:nvPr>
            <p:ph type="body" idx="10"/>
          </p:nvPr>
        </p:nvSpPr>
        <p:spPr>
          <a:xfrm>
            <a:off x="1199515" y="110490"/>
            <a:ext cx="2966720" cy="222250"/>
          </a:xfrm>
          <a:prstGeom prst="rect">
            <a:avLst/>
          </a:prstGeom>
        </p:spPr>
        <p:txBody>
          <a:bodyPr vert="horz" wrap="square" lIns="91440" tIns="45720" rIns="91440" bIns="45720" numCol="1" anchor="ctr">
            <a:noAutofit/>
          </a:bodyPr>
          <a:lstStyle/>
          <a:p>
            <a:pPr marL="0" indent="0" latinLnBrk="0">
              <a:buFontTx/>
              <a:buNone/>
            </a:pPr>
            <a:endParaRPr lang="ko-KR" altLang="en-US" sz="900">
              <a:latin typeface="맑은 고딕" charset="0"/>
              <a:ea typeface="맑은 고딕" charset="0"/>
              <a:cs typeface="+mn-cs"/>
            </a:endParaRPr>
          </a:p>
        </p:txBody>
      </p:sp>
      <p:sp>
        <p:nvSpPr>
          <p:cNvPr id="5" name="텍스트 개체 틀 4"/>
          <p:cNvSpPr txBox="1">
            <a:spLocks noGrp="1"/>
          </p:cNvSpPr>
          <p:nvPr>
            <p:ph type="body" idx="11"/>
          </p:nvPr>
        </p:nvSpPr>
        <p:spPr>
          <a:xfrm>
            <a:off x="5231765" y="110490"/>
            <a:ext cx="3330575" cy="222250"/>
          </a:xfrm>
          <a:prstGeom prst="rect">
            <a:avLst/>
          </a:prstGeom>
        </p:spPr>
        <p:txBody>
          <a:bodyPr vert="horz" wrap="square" lIns="91440" tIns="45720" rIns="91440" bIns="45720" numCol="1" anchor="ctr">
            <a:noAutofit/>
          </a:bodyPr>
          <a:lstStyle/>
          <a:p>
            <a:pPr latinLnBrk="0"/>
            <a:r>
              <a:rPr lang="ko-KR" altLang="en-US" sz="900" dirty="0">
                <a:latin typeface="+mn-ea"/>
                <a:ea typeface="맑은 고딕" charset="0"/>
                <a:cs typeface="+mn-cs"/>
              </a:rPr>
              <a:t>지도 페이지</a:t>
            </a:r>
          </a:p>
        </p:txBody>
      </p:sp>
      <p:graphicFrame>
        <p:nvGraphicFramePr>
          <p:cNvPr id="7" name="Table 3"/>
          <p:cNvGraphicFramePr>
            <a:graphicFrameLocks noGrp="1"/>
          </p:cNvGraphicFramePr>
          <p:nvPr/>
        </p:nvGraphicFramePr>
        <p:xfrm>
          <a:off x="8688070" y="476885"/>
          <a:ext cx="3384550" cy="2786380"/>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gridCol w="2981325">
                  <a:extLst>
                    <a:ext uri="{9D8B030D-6E8A-4147-A177-3AD203B41FA5}">
                      <a16:colId xmlns:a16="http://schemas.microsoft.com/office/drawing/2014/main" val="20001"/>
                    </a:ext>
                  </a:extLst>
                </a:gridCol>
              </a:tblGrid>
              <a:tr h="259080">
                <a:tc gridSpan="2">
                  <a:txBody>
                    <a:bodyPr/>
                    <a:lstStyle/>
                    <a:p>
                      <a:pPr marL="0" lvl="1" indent="0" algn="l" defTabSz="914400" rtl="0" eaLnBrk="1" fontAlgn="auto" latinLnBrk="1" hangingPunct="1">
                        <a:lnSpc>
                          <a:spcPct val="100000"/>
                        </a:lnSpc>
                        <a:spcBef>
                          <a:spcPct val="0"/>
                        </a:spcBef>
                        <a:spcAft>
                          <a:spcPct val="0"/>
                        </a:spcAft>
                        <a:buFontTx/>
                        <a:buNone/>
                      </a:pPr>
                      <a:r>
                        <a:rPr lang="en-US" altLang="ko-KR" sz="900" b="1" kern="1200">
                          <a:solidFill>
                            <a:srgbClr val="4E5263"/>
                          </a:solidFill>
                          <a:latin typeface="맑은 고딕" charset="0"/>
                          <a:ea typeface="맑은 고딕" charset="0"/>
                        </a:rPr>
                        <a:t>Summery.</a:t>
                      </a:r>
                      <a:endParaRPr lang="ko-KR" altLang="en-US" sz="900" b="1" kern="1200">
                        <a:solidFill>
                          <a:srgbClr val="4E5263"/>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3175" cap="flat" cmpd="sng" algn="ctr">
                      <a:solidFill>
                        <a:srgbClr val="A6A6A6">
                          <a:alpha val="100000"/>
                        </a:srgbClr>
                      </a:solidFill>
                      <a:prstDash val="solid"/>
                      <a:round/>
                      <a:headEnd type="none" w="med" len="med"/>
                      <a:tailEnd type="none" w="med" len="med"/>
                    </a:lnB>
                    <a:solidFill>
                      <a:schemeClr val="bg1"/>
                    </a:solidFill>
                  </a:tcPr>
                </a:tc>
                <a:tc hMerge="1">
                  <a:txBody>
                    <a:bodyPr/>
                    <a:lstStyle/>
                    <a:p>
                      <a:endParaRPr lang="ko-KR" altLang="en-US" kern="1200"/>
                    </a:p>
                  </a:txBody>
                  <a:tcPr/>
                </a:tc>
                <a:extLst>
                  <a:ext uri="{0D108BD9-81ED-4DB2-BD59-A6C34878D82A}">
                    <a16:rowId xmlns:a16="http://schemas.microsoft.com/office/drawing/2014/main" val="10000"/>
                  </a:ext>
                </a:extLst>
              </a:tr>
              <a:tr h="786130">
                <a:tc gridSpan="2">
                  <a:txBody>
                    <a:bodyPr/>
                    <a:lstStyle/>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Summery</a:t>
                      </a:r>
                      <a:r>
                        <a:rPr lang="ko-KR" altLang="en-US" sz="800" b="0" kern="1200">
                          <a:solidFill>
                            <a:schemeClr val="tx1"/>
                          </a:solidFill>
                          <a:latin typeface="맑은 고딕" charset="0"/>
                          <a:ea typeface="맑은 고딕" charset="0"/>
                        </a:rPr>
                        <a:t>에는 해당 페이지와 관련된 요약사항을 정리해주세요</a:t>
                      </a:r>
                      <a:r>
                        <a:rPr lang="en-US" altLang="ko-KR" sz="800" b="0" kern="1200">
                          <a:solidFill>
                            <a:schemeClr val="tx1"/>
                          </a:solidFill>
                          <a:latin typeface="맑은 고딕" charset="0"/>
                          <a:ea typeface="맑은 고딕" charset="0"/>
                        </a:rPr>
                        <a:t>.</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Content_#001</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Content_#002</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Content_#003</a:t>
                      </a:r>
                      <a:endParaRPr lang="ko-KR" altLang="en-US" sz="80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3175" cap="flat" cmpd="sng" algn="ctr">
                      <a:solidFill>
                        <a:srgbClr val="A6A6A6">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hMerge="1">
                  <a:txBody>
                    <a:bodyPr/>
                    <a:lstStyle/>
                    <a:p>
                      <a:endParaRPr lang="ko-KR" altLang="en-US" kern="1200"/>
                    </a:p>
                  </a:txBody>
                  <a:tcPr/>
                </a:tc>
                <a:extLst>
                  <a:ext uri="{0D108BD9-81ED-4DB2-BD59-A6C34878D82A}">
                    <a16:rowId xmlns:a16="http://schemas.microsoft.com/office/drawing/2014/main" val="10001"/>
                  </a:ext>
                </a:extLst>
              </a:tr>
              <a:tr h="248285">
                <a:tc>
                  <a:txBody>
                    <a:bodyPr/>
                    <a:lstStyle/>
                    <a:p>
                      <a:pPr marL="0" lvl="1" indent="0" algn="ctr" latinLnBrk="1">
                        <a:lnSpc>
                          <a:spcPct val="120000"/>
                        </a:lnSpc>
                        <a:buFontTx/>
                        <a:buNone/>
                      </a:pPr>
                      <a:r>
                        <a:rPr lang="en-US" altLang="ko-KR" sz="850" b="0" kern="1200">
                          <a:solidFill>
                            <a:schemeClr val="tx1"/>
                          </a:solidFill>
                          <a:latin typeface="맑은 고딕" charset="0"/>
                          <a:ea typeface="맑은 고딕" charset="0"/>
                        </a:rPr>
                        <a:t>1</a:t>
                      </a:r>
                      <a:endParaRPr lang="ko-KR" altLang="en-US" sz="85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해당 장소에 대한 간략한 후기 작성</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2"/>
                  </a:ext>
                </a:extLst>
              </a:tr>
              <a:tr h="25146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2</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해당 장소에 대한 사진 업로드</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3"/>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3</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4"/>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4</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endParaRPr kumimoji="1" lang="ko-KR" altLang="en-US" sz="850" kern="1200">
                        <a:solidFill>
                          <a:schemeClr val="tx1"/>
                        </a:solidFill>
                        <a:latin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5"/>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5</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6"/>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6</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7"/>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7</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Rect 0"/>
          <p:cNvSpPr txBox="1">
            <a:spLocks/>
          </p:cNvSpPr>
          <p:nvPr/>
        </p:nvSpPr>
        <p:spPr>
          <a:xfrm>
            <a:off x="11780520" y="106680"/>
            <a:ext cx="309880" cy="276860"/>
          </a:xfrm>
          <a:prstGeom prst="rect">
            <a:avLst/>
          </a:prstGeom>
          <a:noFill/>
        </p:spPr>
        <p:txBody>
          <a:bodyPr vert="horz" wrap="none" lIns="91440" tIns="45720" rIns="91440" bIns="45720" numCol="1" anchor="t">
            <a:spAutoFit/>
          </a:bodyPr>
          <a:lstStyle/>
          <a:p>
            <a:pPr marL="0" indent="0" latinLnBrk="0">
              <a:buFontTx/>
              <a:buNone/>
            </a:pPr>
            <a:fld id="{B9320F77-B9A0-41C5-862A-B4B631284C64}" type="slidenum">
              <a:rPr lang="ko-KR" altLang="en-US" sz="900"/>
              <a:t>12</a:t>
            </a:fld>
            <a:endParaRPr lang="ko-KR" altLang="en-US" sz="900"/>
          </a:p>
        </p:txBody>
      </p:sp>
      <p:pic>
        <p:nvPicPr>
          <p:cNvPr id="9" name="그림 96" descr="/Users/jiin/Library/Group Containers/L48J367XN4.com.infraware.PolarisOffice/EngineTemp/33976/fImage4651963414397.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903730" y="406400"/>
            <a:ext cx="5274945" cy="2974340"/>
          </a:xfrm>
          <a:prstGeom prst="rect">
            <a:avLst/>
          </a:prstGeom>
          <a:noFill/>
        </p:spPr>
      </p:pic>
      <p:sp>
        <p:nvSpPr>
          <p:cNvPr id="10" name="도형 97"/>
          <p:cNvSpPr>
            <a:spLocks/>
          </p:cNvSpPr>
          <p:nvPr/>
        </p:nvSpPr>
        <p:spPr>
          <a:xfrm>
            <a:off x="4228465" y="2021205"/>
            <a:ext cx="679450" cy="292100"/>
          </a:xfrm>
          <a:prstGeom prst="rect">
            <a:avLst/>
          </a:prstGeom>
          <a:noFill/>
          <a:ln w="1905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1" name="그림 98" descr="/Users/jiin/Library/Group Containers/L48J367XN4.com.infraware.PolarisOffice/EngineTemp/33976/fImage28152144530.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4038600" y="1882775"/>
            <a:ext cx="263525" cy="259715"/>
          </a:xfrm>
          <a:prstGeom prst="rect">
            <a:avLst/>
          </a:prstGeom>
          <a:noFill/>
        </p:spPr>
      </p:pic>
      <p:pic>
        <p:nvPicPr>
          <p:cNvPr id="12" name="그림 108" descr="/Users/jiin/Library/Group Containers/L48J367XN4.com.infraware.PolarisOffice/EngineTemp/33976/fImage5180162093671.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1905634" y="3492500"/>
            <a:ext cx="5271135" cy="2908300"/>
          </a:xfrm>
          <a:prstGeom prst="rect">
            <a:avLst/>
          </a:prstGeom>
          <a:noFill/>
        </p:spPr>
      </p:pic>
      <p:pic>
        <p:nvPicPr>
          <p:cNvPr id="13" name="그림 109" descr="/Users/jiin/Library/Group Containers/L48J367XN4.com.infraware.PolarisOffice/EngineTemp/33976/fImage32873541363.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4065905" y="5224780"/>
            <a:ext cx="263525" cy="25971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txBox="1">
            <a:spLocks noGrp="1"/>
          </p:cNvSpPr>
          <p:nvPr>
            <p:ph type="body" idx="10"/>
          </p:nvPr>
        </p:nvSpPr>
        <p:spPr>
          <a:xfrm>
            <a:off x="1199515" y="110490"/>
            <a:ext cx="2966085" cy="221615"/>
          </a:xfrm>
          <a:prstGeom prst="rect">
            <a:avLst/>
          </a:prstGeom>
        </p:spPr>
        <p:txBody>
          <a:bodyPr vert="horz" wrap="square" lIns="91440" tIns="45720" rIns="91440" bIns="45720" numCol="1" anchor="ctr">
            <a:noAutofit/>
          </a:bodyPr>
          <a:lstStyle/>
          <a:p>
            <a:pPr marL="0" indent="0" latinLnBrk="0">
              <a:buFontTx/>
              <a:buNone/>
            </a:pPr>
            <a:endParaRPr lang="ko-KR" altLang="en-US" sz="900">
              <a:latin typeface="+mn-ea"/>
              <a:ea typeface="맑은 고딕" charset="0"/>
              <a:cs typeface="+mn-cs"/>
            </a:endParaRPr>
          </a:p>
        </p:txBody>
      </p:sp>
      <p:sp>
        <p:nvSpPr>
          <p:cNvPr id="5" name="텍스트 개체 틀 4"/>
          <p:cNvSpPr txBox="1">
            <a:spLocks noGrp="1"/>
          </p:cNvSpPr>
          <p:nvPr>
            <p:ph type="body" idx="11"/>
          </p:nvPr>
        </p:nvSpPr>
        <p:spPr>
          <a:xfrm>
            <a:off x="5231765" y="110490"/>
            <a:ext cx="3329940" cy="221615"/>
          </a:xfrm>
          <a:prstGeom prst="rect">
            <a:avLst/>
          </a:prstGeom>
        </p:spPr>
        <p:txBody>
          <a:bodyPr vert="horz" wrap="square" lIns="91440" tIns="45720" rIns="91440" bIns="45720" numCol="1" anchor="ctr">
            <a:noAutofit/>
          </a:bodyPr>
          <a:lstStyle/>
          <a:p>
            <a:pPr latinLnBrk="0"/>
            <a:r>
              <a:rPr lang="ko-KR" altLang="en-US" sz="900" dirty="0">
                <a:latin typeface="+mn-ea"/>
                <a:ea typeface="맑은 고딕" charset="0"/>
                <a:cs typeface="+mn-cs"/>
              </a:rPr>
              <a:t>지도 페이지</a:t>
            </a:r>
          </a:p>
        </p:txBody>
      </p:sp>
      <p:graphicFrame>
        <p:nvGraphicFramePr>
          <p:cNvPr id="7" name="Table 3"/>
          <p:cNvGraphicFramePr>
            <a:graphicFrameLocks noGrp="1"/>
          </p:cNvGraphicFramePr>
          <p:nvPr/>
        </p:nvGraphicFramePr>
        <p:xfrm>
          <a:off x="8688070" y="476885"/>
          <a:ext cx="3384550" cy="2940050"/>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gridCol w="2981325">
                  <a:extLst>
                    <a:ext uri="{9D8B030D-6E8A-4147-A177-3AD203B41FA5}">
                      <a16:colId xmlns:a16="http://schemas.microsoft.com/office/drawing/2014/main" val="20001"/>
                    </a:ext>
                  </a:extLst>
                </a:gridCol>
              </a:tblGrid>
              <a:tr h="259080">
                <a:tc gridSpan="2">
                  <a:txBody>
                    <a:bodyPr/>
                    <a:lstStyle/>
                    <a:p>
                      <a:pPr marL="0" lvl="1" indent="0" algn="l" defTabSz="914400" rtl="0" eaLnBrk="1" fontAlgn="auto" latinLnBrk="1" hangingPunct="1">
                        <a:lnSpc>
                          <a:spcPct val="100000"/>
                        </a:lnSpc>
                        <a:spcBef>
                          <a:spcPct val="0"/>
                        </a:spcBef>
                        <a:spcAft>
                          <a:spcPct val="0"/>
                        </a:spcAft>
                        <a:buFontTx/>
                        <a:buNone/>
                      </a:pPr>
                      <a:r>
                        <a:rPr lang="en-US" altLang="ko-KR" sz="900" b="1" kern="1200">
                          <a:solidFill>
                            <a:srgbClr val="4E5263"/>
                          </a:solidFill>
                          <a:latin typeface="맑은 고딕" charset="0"/>
                          <a:ea typeface="맑은 고딕" charset="0"/>
                        </a:rPr>
                        <a:t>Summery.</a:t>
                      </a:r>
                      <a:endParaRPr lang="ko-KR" altLang="en-US" sz="900" b="1" kern="1200">
                        <a:solidFill>
                          <a:srgbClr val="4E5263"/>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3175" cap="flat" cmpd="sng" algn="ctr">
                      <a:solidFill>
                        <a:srgbClr val="A6A6A6">
                          <a:alpha val="100000"/>
                        </a:srgbClr>
                      </a:solidFill>
                      <a:prstDash val="solid"/>
                      <a:round/>
                      <a:headEnd type="none" w="med" len="med"/>
                      <a:tailEnd type="none" w="med" len="med"/>
                    </a:lnB>
                    <a:solidFill>
                      <a:schemeClr val="bg1"/>
                    </a:solidFill>
                  </a:tcPr>
                </a:tc>
                <a:tc hMerge="1">
                  <a:txBody>
                    <a:bodyPr/>
                    <a:lstStyle/>
                    <a:p>
                      <a:endParaRPr lang="ko-KR" altLang="en-US" kern="1200"/>
                    </a:p>
                  </a:txBody>
                  <a:tcPr/>
                </a:tc>
                <a:extLst>
                  <a:ext uri="{0D108BD9-81ED-4DB2-BD59-A6C34878D82A}">
                    <a16:rowId xmlns:a16="http://schemas.microsoft.com/office/drawing/2014/main" val="10000"/>
                  </a:ext>
                </a:extLst>
              </a:tr>
              <a:tr h="786130">
                <a:tc gridSpan="2">
                  <a:txBody>
                    <a:bodyPr/>
                    <a:lstStyle/>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Summery</a:t>
                      </a:r>
                      <a:r>
                        <a:rPr lang="ko-KR" altLang="en-US" sz="800" b="0" kern="1200">
                          <a:solidFill>
                            <a:schemeClr val="tx1"/>
                          </a:solidFill>
                          <a:latin typeface="맑은 고딕" charset="0"/>
                          <a:ea typeface="맑은 고딕" charset="0"/>
                        </a:rPr>
                        <a:t>에는 해당 페이지와 관련된 요약사항을 정리해주세요</a:t>
                      </a:r>
                      <a:r>
                        <a:rPr lang="en-US" altLang="ko-KR" sz="800" b="0" kern="1200">
                          <a:solidFill>
                            <a:schemeClr val="tx1"/>
                          </a:solidFill>
                          <a:latin typeface="맑은 고딕" charset="0"/>
                          <a:ea typeface="맑은 고딕" charset="0"/>
                        </a:rPr>
                        <a:t>.</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Content_#001</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Content_#002</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Content_#003</a:t>
                      </a:r>
                      <a:endParaRPr lang="ko-KR" altLang="en-US" sz="80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3175" cap="flat" cmpd="sng" algn="ctr">
                      <a:solidFill>
                        <a:srgbClr val="A6A6A6">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hMerge="1">
                  <a:txBody>
                    <a:bodyPr/>
                    <a:lstStyle/>
                    <a:p>
                      <a:endParaRPr lang="ko-KR" altLang="en-US" kern="1200"/>
                    </a:p>
                  </a:txBody>
                  <a:tcPr/>
                </a:tc>
                <a:extLst>
                  <a:ext uri="{0D108BD9-81ED-4DB2-BD59-A6C34878D82A}">
                    <a16:rowId xmlns:a16="http://schemas.microsoft.com/office/drawing/2014/main" val="10001"/>
                  </a:ext>
                </a:extLst>
              </a:tr>
              <a:tr h="248285">
                <a:tc>
                  <a:txBody>
                    <a:bodyPr/>
                    <a:lstStyle/>
                    <a:p>
                      <a:pPr marL="0" lvl="1" indent="0" algn="ctr" latinLnBrk="1">
                        <a:lnSpc>
                          <a:spcPct val="120000"/>
                        </a:lnSpc>
                        <a:buFontTx/>
                        <a:buNone/>
                      </a:pPr>
                      <a:r>
                        <a:rPr lang="en-US" altLang="ko-KR" sz="850" b="0" kern="1200">
                          <a:solidFill>
                            <a:schemeClr val="tx1"/>
                          </a:solidFill>
                          <a:latin typeface="맑은 고딕" charset="0"/>
                          <a:ea typeface="맑은 고딕" charset="0"/>
                        </a:rPr>
                        <a:t>1</a:t>
                      </a:r>
                      <a:endParaRPr lang="ko-KR" altLang="en-US" sz="85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클릭 시 장소 추천 완료</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2"/>
                  </a:ext>
                </a:extLst>
              </a:tr>
              <a:tr h="40513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2</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추천완료 된 장소가 지도에 추가되고 클릭 시 후기 팝업에서 내가 입력한 정보에 대하여 확인 가능.</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3"/>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3</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4"/>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4</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endParaRPr kumimoji="1" lang="ko-KR" altLang="en-US" sz="850" kern="1200">
                        <a:solidFill>
                          <a:schemeClr val="tx1"/>
                        </a:solidFill>
                        <a:latin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5"/>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5</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6"/>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6</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7"/>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7</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Rect 0"/>
          <p:cNvSpPr txBox="1">
            <a:spLocks/>
          </p:cNvSpPr>
          <p:nvPr/>
        </p:nvSpPr>
        <p:spPr>
          <a:xfrm>
            <a:off x="11780520" y="106680"/>
            <a:ext cx="309245" cy="276225"/>
          </a:xfrm>
          <a:prstGeom prst="rect">
            <a:avLst/>
          </a:prstGeom>
          <a:noFill/>
        </p:spPr>
        <p:txBody>
          <a:bodyPr vert="horz" wrap="none" lIns="91440" tIns="45720" rIns="91440" bIns="45720" numCol="1" anchor="t">
            <a:spAutoFit/>
          </a:bodyPr>
          <a:lstStyle/>
          <a:p>
            <a:pPr marL="0" indent="0" latinLnBrk="0">
              <a:buFontTx/>
              <a:buNone/>
            </a:pPr>
            <a:fld id="{B9320F77-B9A0-41C5-862A-B4B631284C64}" type="slidenum">
              <a:rPr lang="ko-KR" altLang="en-US" sz="900"/>
              <a:t>13</a:t>
            </a:fld>
            <a:endParaRPr lang="ko-KR" altLang="en-US" sz="900"/>
          </a:p>
        </p:txBody>
      </p:sp>
      <p:pic>
        <p:nvPicPr>
          <p:cNvPr id="9" name="그림 14" descr="/Users/jiin/Library/Group Containers/L48J367XN4.com.infraware.PolarisOffice/EngineTemp/33976/fImage5313032129901.png"/>
          <p:cNvPicPr>
            <a:picLocks noChangeAspect="1"/>
          </p:cNvPicPr>
          <p:nvPr/>
        </p:nvPicPr>
        <p:blipFill rotWithShape="1">
          <a:blip r:embed="rId2" cstate="hqprint">
            <a:extLst>
              <a:ext uri="{28A0092B-C50C-407E-A947-70E740481C1C}">
                <a14:useLocalDpi xmlns:a14="http://schemas.microsoft.com/office/drawing/2010/main"/>
              </a:ext>
            </a:extLst>
          </a:blip>
          <a:srcRect l="358" b="124"/>
          <a:stretch>
            <a:fillRect/>
          </a:stretch>
        </p:blipFill>
        <p:spPr>
          <a:xfrm>
            <a:off x="1494155" y="445770"/>
            <a:ext cx="5361305" cy="2974340"/>
          </a:xfrm>
          <a:prstGeom prst="rect">
            <a:avLst/>
          </a:prstGeom>
          <a:noFill/>
        </p:spPr>
      </p:pic>
      <p:pic>
        <p:nvPicPr>
          <p:cNvPr id="10" name="그림 101" descr="/Users/jiin/Library/Group Containers/L48J367XN4.com.infraware.PolarisOffice/EngineTemp/33976/fImage28152144530.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3858895" y="2368550"/>
            <a:ext cx="263525" cy="259715"/>
          </a:xfrm>
          <a:prstGeom prst="rect">
            <a:avLst/>
          </a:prstGeom>
          <a:noFill/>
        </p:spPr>
      </p:pic>
      <p:pic>
        <p:nvPicPr>
          <p:cNvPr id="11" name="그림 110" descr="/Users/jiin/Library/Group Containers/L48J367XN4.com.infraware.PolarisOffice/EngineTemp/33976/fImage8724023556228.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1492885" y="3491230"/>
            <a:ext cx="5388610" cy="3016250"/>
          </a:xfrm>
          <a:prstGeom prst="rect">
            <a:avLst/>
          </a:prstGeom>
          <a:noFill/>
        </p:spPr>
      </p:pic>
      <p:sp>
        <p:nvSpPr>
          <p:cNvPr id="12" name="도형 111"/>
          <p:cNvSpPr>
            <a:spLocks/>
          </p:cNvSpPr>
          <p:nvPr/>
        </p:nvSpPr>
        <p:spPr>
          <a:xfrm>
            <a:off x="3832225" y="4946015"/>
            <a:ext cx="737870" cy="487680"/>
          </a:xfrm>
          <a:prstGeom prst="rect">
            <a:avLst/>
          </a:prstGeom>
          <a:noFill/>
          <a:ln w="1905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3" name="그림 127" descr="/Users/jiin/Library/Group Containers/L48J367XN4.com.infraware.PolarisOffice/EngineTemp/33976/fImage32873721663.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3683000" y="4819015"/>
            <a:ext cx="263525" cy="25971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로그인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카카오</a:t>
            </a:r>
            <a:r>
              <a:rPr lang="en-US" altLang="ko-KR" dirty="0"/>
              <a:t>, </a:t>
            </a:r>
            <a:r>
              <a:rPr lang="ko-KR" altLang="en-US" dirty="0"/>
              <a:t>애플</a:t>
            </a:r>
            <a:r>
              <a:rPr lang="en-US" altLang="ko-KR" dirty="0"/>
              <a:t>, </a:t>
            </a:r>
            <a:r>
              <a:rPr lang="ko-KR" altLang="en-US" dirty="0"/>
              <a:t>이메일 가입하기</a:t>
            </a:r>
          </a:p>
        </p:txBody>
      </p:sp>
    </p:spTree>
    <p:extLst>
      <p:ext uri="{BB962C8B-B14F-4D97-AF65-F5344CB8AC3E}">
        <p14:creationId xmlns:p14="http://schemas.microsoft.com/office/powerpoint/2010/main" val="2611690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메인 페이지 </a:t>
            </a:r>
            <a:r>
              <a:rPr lang="en-US" altLang="ko-KR" dirty="0"/>
              <a:t>(</a:t>
            </a:r>
            <a:r>
              <a:rPr lang="ko-KR" altLang="en-US" dirty="0"/>
              <a:t>로그인 페이지 접속 경로</a:t>
            </a:r>
            <a:r>
              <a:rPr lang="en-US" altLang="ko-KR" dirty="0"/>
              <a:t>)</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로그인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7363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로그인 페이지로 넘어가기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15</a:t>
            </a:fld>
            <a:endParaRPr lang="ko-KR" altLang="en-US" sz="900" dirty="0"/>
          </a:p>
        </p:txBody>
      </p:sp>
      <p:pic>
        <p:nvPicPr>
          <p:cNvPr id="10" name="그림 9">
            <a:extLst>
              <a:ext uri="{FF2B5EF4-FFF2-40B4-BE49-F238E27FC236}">
                <a16:creationId xmlns:a16="http://schemas.microsoft.com/office/drawing/2014/main" id="{C380A132-C7A0-C782-7468-622755673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1" y="3369129"/>
            <a:ext cx="344447" cy="340031"/>
          </a:xfrm>
          <a:prstGeom prst="rect">
            <a:avLst/>
          </a:prstGeom>
        </p:spPr>
      </p:pic>
      <p:pic>
        <p:nvPicPr>
          <p:cNvPr id="12" name="그림 11">
            <a:extLst>
              <a:ext uri="{FF2B5EF4-FFF2-40B4-BE49-F238E27FC236}">
                <a16:creationId xmlns:a16="http://schemas.microsoft.com/office/drawing/2014/main" id="{B7E0B73D-24AE-6729-BD73-8CA4301C4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2" y="3933056"/>
            <a:ext cx="344447" cy="340031"/>
          </a:xfrm>
          <a:prstGeom prst="rect">
            <a:avLst/>
          </a:prstGeom>
        </p:spPr>
      </p:pic>
      <p:pic>
        <p:nvPicPr>
          <p:cNvPr id="14" name="그림 13">
            <a:extLst>
              <a:ext uri="{FF2B5EF4-FFF2-40B4-BE49-F238E27FC236}">
                <a16:creationId xmlns:a16="http://schemas.microsoft.com/office/drawing/2014/main" id="{3BFF9AE8-3079-26BB-1E7A-E315EDAEF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631" y="4483120"/>
            <a:ext cx="344447" cy="340031"/>
          </a:xfrm>
          <a:prstGeom prst="rect">
            <a:avLst/>
          </a:prstGeom>
        </p:spPr>
      </p:pic>
      <p:pic>
        <p:nvPicPr>
          <p:cNvPr id="18" name="그림 17">
            <a:extLst>
              <a:ext uri="{FF2B5EF4-FFF2-40B4-BE49-F238E27FC236}">
                <a16:creationId xmlns:a16="http://schemas.microsoft.com/office/drawing/2014/main" id="{697247AE-272F-AEB0-FBCD-1656DA5082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5440" y="1452106"/>
            <a:ext cx="6816080" cy="3834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그림 18">
            <a:extLst>
              <a:ext uri="{FF2B5EF4-FFF2-40B4-BE49-F238E27FC236}">
                <a16:creationId xmlns:a16="http://schemas.microsoft.com/office/drawing/2014/main" id="{CDEE2CE9-C1C6-85E7-1C92-F2A854B41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598" y="1052736"/>
            <a:ext cx="360040" cy="355424"/>
          </a:xfrm>
          <a:prstGeom prst="rect">
            <a:avLst/>
          </a:prstGeom>
        </p:spPr>
      </p:pic>
      <p:sp>
        <p:nvSpPr>
          <p:cNvPr id="20" name="직사각형 19">
            <a:extLst>
              <a:ext uri="{FF2B5EF4-FFF2-40B4-BE49-F238E27FC236}">
                <a16:creationId xmlns:a16="http://schemas.microsoft.com/office/drawing/2014/main" id="{D0B841A7-3304-3075-3CC3-3281B7739F33}"/>
              </a:ext>
            </a:extLst>
          </p:cNvPr>
          <p:cNvSpPr/>
          <p:nvPr/>
        </p:nvSpPr>
        <p:spPr>
          <a:xfrm>
            <a:off x="6816080" y="1452106"/>
            <a:ext cx="560080" cy="254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59879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descr="텍스트이(가) 표시된 사진&#10;&#10;자동 생성된 설명">
            <a:extLst>
              <a:ext uri="{FF2B5EF4-FFF2-40B4-BE49-F238E27FC236}">
                <a16:creationId xmlns:a16="http://schemas.microsoft.com/office/drawing/2014/main" id="{8B6C63C8-8E0D-E445-8956-AE102E58CF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416" y="1409653"/>
            <a:ext cx="6911606" cy="3918952"/>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로그인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로그인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7363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카카오 로그인 페이지로 넘어가기</a:t>
                      </a:r>
                      <a:r>
                        <a:rPr lang="en-US" altLang="ko-KR" sz="850" b="0" dirty="0">
                          <a:latin typeface="+mn-ea"/>
                          <a:ea typeface="+mn-ea"/>
                        </a:rPr>
                        <a:t>(</a:t>
                      </a:r>
                      <a:r>
                        <a:rPr lang="ko-KR" altLang="en-US" sz="850" b="0" dirty="0">
                          <a:latin typeface="+mn-ea"/>
                          <a:ea typeface="+mn-ea"/>
                        </a:rPr>
                        <a:t>카카오 </a:t>
                      </a:r>
                      <a:r>
                        <a:rPr lang="en-US" altLang="ko-KR" sz="850" b="0" dirty="0" err="1">
                          <a:latin typeface="+mn-ea"/>
                          <a:ea typeface="+mn-ea"/>
                        </a:rPr>
                        <a:t>api</a:t>
                      </a:r>
                      <a:r>
                        <a:rPr lang="en-US" altLang="ko-KR" sz="850" b="0" dirty="0">
                          <a:latin typeface="+mn-ea"/>
                          <a:ea typeface="+mn-ea"/>
                        </a:rPr>
                        <a:t> </a:t>
                      </a:r>
                      <a:r>
                        <a:rPr lang="ko-KR" altLang="en-US" sz="850" b="0" dirty="0">
                          <a:latin typeface="+mn-ea"/>
                          <a:ea typeface="+mn-ea"/>
                        </a:rPr>
                        <a:t>연동</a:t>
                      </a:r>
                      <a:r>
                        <a:rPr lang="en-US" altLang="ko-KR" sz="850" b="0" dirty="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애플 로그인 페이지로 넘어가기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이메일 로그인 페이지로 넘어가기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16</a:t>
            </a:fld>
            <a:endParaRPr lang="ko-KR" altLang="en-US" sz="900" dirty="0"/>
          </a:p>
        </p:txBody>
      </p:sp>
      <p:pic>
        <p:nvPicPr>
          <p:cNvPr id="10" name="그림 9">
            <a:extLst>
              <a:ext uri="{FF2B5EF4-FFF2-40B4-BE49-F238E27FC236}">
                <a16:creationId xmlns:a16="http://schemas.microsoft.com/office/drawing/2014/main" id="{C380A132-C7A0-C782-7468-62275567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1" y="3369129"/>
            <a:ext cx="344447" cy="340031"/>
          </a:xfrm>
          <a:prstGeom prst="rect">
            <a:avLst/>
          </a:prstGeom>
        </p:spPr>
      </p:pic>
      <p:pic>
        <p:nvPicPr>
          <p:cNvPr id="12" name="그림 11">
            <a:extLst>
              <a:ext uri="{FF2B5EF4-FFF2-40B4-BE49-F238E27FC236}">
                <a16:creationId xmlns:a16="http://schemas.microsoft.com/office/drawing/2014/main" id="{B7E0B73D-24AE-6729-BD73-8CA4301C4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632" y="3933056"/>
            <a:ext cx="344447" cy="340031"/>
          </a:xfrm>
          <a:prstGeom prst="rect">
            <a:avLst/>
          </a:prstGeom>
        </p:spPr>
      </p:pic>
      <p:pic>
        <p:nvPicPr>
          <p:cNvPr id="14" name="그림 13">
            <a:extLst>
              <a:ext uri="{FF2B5EF4-FFF2-40B4-BE49-F238E27FC236}">
                <a16:creationId xmlns:a16="http://schemas.microsoft.com/office/drawing/2014/main" id="{3BFF9AE8-3079-26BB-1E7A-E315EDAEF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3631" y="4483120"/>
            <a:ext cx="344447" cy="340031"/>
          </a:xfrm>
          <a:prstGeom prst="rect">
            <a:avLst/>
          </a:prstGeom>
        </p:spPr>
      </p:pic>
    </p:spTree>
    <p:extLst>
      <p:ext uri="{BB962C8B-B14F-4D97-AF65-F5344CB8AC3E}">
        <p14:creationId xmlns:p14="http://schemas.microsoft.com/office/powerpoint/2010/main" val="1322790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B179818-C6D2-534F-FE5D-762B228FD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522" y="1196752"/>
            <a:ext cx="6884775" cy="477838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카카오 로그인</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pPr marL="0" indent="0" latinLnBrk="0">
              <a:buFontTx/>
              <a:buNone/>
            </a:pPr>
            <a:r>
              <a:rPr lang="ko-KR" altLang="en-US" dirty="0">
                <a:ea typeface="맑은 고딕" charset="0"/>
              </a:rPr>
              <a:t>로그인</a:t>
            </a:r>
            <a:r>
              <a:rPr lang="ko-KR" altLang="en-US" sz="900" dirty="0">
                <a:latin typeface="+mn-ea"/>
                <a:ea typeface="맑은 고딕" charset="0"/>
                <a:cs typeface="+mn-cs"/>
              </a:rPr>
              <a:t>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7363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카카오 로그인 </a:t>
                      </a:r>
                      <a:r>
                        <a:rPr lang="en-US" altLang="ko-KR" sz="850" b="0" dirty="0" err="1">
                          <a:latin typeface="+mn-ea"/>
                          <a:ea typeface="+mn-ea"/>
                        </a:rPr>
                        <a:t>api</a:t>
                      </a:r>
                      <a:r>
                        <a:rPr lang="en-US" altLang="ko-KR" sz="850" b="0" dirty="0">
                          <a:latin typeface="+mn-ea"/>
                          <a:ea typeface="+mn-ea"/>
                        </a:rPr>
                        <a:t> </a:t>
                      </a:r>
                      <a:r>
                        <a:rPr lang="ko-KR" altLang="en-US" sz="850" b="0" dirty="0">
                          <a:latin typeface="+mn-ea"/>
                          <a:ea typeface="+mn-ea"/>
                        </a:rPr>
                        <a:t>연동하면 로그인 화면이 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17</a:t>
            </a:fld>
            <a:endParaRPr lang="ko-KR" altLang="en-US" sz="900" dirty="0"/>
          </a:p>
        </p:txBody>
      </p:sp>
      <p:pic>
        <p:nvPicPr>
          <p:cNvPr id="10" name="그림 9">
            <a:extLst>
              <a:ext uri="{FF2B5EF4-FFF2-40B4-BE49-F238E27FC236}">
                <a16:creationId xmlns:a16="http://schemas.microsoft.com/office/drawing/2014/main" id="{C380A132-C7A0-C782-7468-62275567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568" y="1674806"/>
            <a:ext cx="344447" cy="340031"/>
          </a:xfrm>
          <a:prstGeom prst="rect">
            <a:avLst/>
          </a:prstGeom>
        </p:spPr>
      </p:pic>
      <p:sp>
        <p:nvSpPr>
          <p:cNvPr id="30" name="직사각형 29">
            <a:extLst>
              <a:ext uri="{FF2B5EF4-FFF2-40B4-BE49-F238E27FC236}">
                <a16:creationId xmlns:a16="http://schemas.microsoft.com/office/drawing/2014/main" id="{4BF8C619-93BB-D55C-3C68-9B537D6B623E}"/>
              </a:ext>
            </a:extLst>
          </p:cNvPr>
          <p:cNvSpPr/>
          <p:nvPr/>
        </p:nvSpPr>
        <p:spPr>
          <a:xfrm>
            <a:off x="2661432" y="1716136"/>
            <a:ext cx="3722599" cy="380109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86020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75C109F6-0003-8E48-6A27-A4FA36A3C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511910"/>
            <a:ext cx="8184232" cy="383418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애플 로그인</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로그인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7363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애플 </a:t>
                      </a:r>
                      <a:r>
                        <a:rPr lang="en-US" altLang="ko-KR" sz="850" b="0" dirty="0" err="1">
                          <a:latin typeface="+mn-ea"/>
                          <a:ea typeface="+mn-ea"/>
                        </a:rPr>
                        <a:t>api</a:t>
                      </a:r>
                      <a:r>
                        <a:rPr lang="en-US" altLang="ko-KR" sz="850" b="0" dirty="0">
                          <a:latin typeface="+mn-ea"/>
                          <a:ea typeface="+mn-ea"/>
                        </a:rPr>
                        <a:t> </a:t>
                      </a:r>
                      <a:r>
                        <a:rPr lang="ko-KR" altLang="en-US" sz="850" b="0" dirty="0">
                          <a:latin typeface="+mn-ea"/>
                          <a:ea typeface="+mn-ea"/>
                        </a:rPr>
                        <a:t>연동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18</a:t>
            </a:fld>
            <a:endParaRPr lang="ko-KR" altLang="en-US" sz="900" dirty="0"/>
          </a:p>
        </p:txBody>
      </p:sp>
      <p:pic>
        <p:nvPicPr>
          <p:cNvPr id="10" name="그림 9">
            <a:extLst>
              <a:ext uri="{FF2B5EF4-FFF2-40B4-BE49-F238E27FC236}">
                <a16:creationId xmlns:a16="http://schemas.microsoft.com/office/drawing/2014/main" id="{C380A132-C7A0-C782-7468-62275567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4" y="1814899"/>
            <a:ext cx="344447" cy="340031"/>
          </a:xfrm>
          <a:prstGeom prst="rect">
            <a:avLst/>
          </a:prstGeom>
        </p:spPr>
      </p:pic>
      <p:sp>
        <p:nvSpPr>
          <p:cNvPr id="9" name="직사각형 8">
            <a:extLst>
              <a:ext uri="{FF2B5EF4-FFF2-40B4-BE49-F238E27FC236}">
                <a16:creationId xmlns:a16="http://schemas.microsoft.com/office/drawing/2014/main" id="{003738B5-23AD-F86D-093A-23E214B684C4}"/>
              </a:ext>
            </a:extLst>
          </p:cNvPr>
          <p:cNvSpPr/>
          <p:nvPr/>
        </p:nvSpPr>
        <p:spPr>
          <a:xfrm>
            <a:off x="1775520" y="1700808"/>
            <a:ext cx="4896544" cy="3528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20093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descr="텍스트이(가) 표시된 사진&#10;&#10;자동 생성된 설명">
            <a:extLst>
              <a:ext uri="{FF2B5EF4-FFF2-40B4-BE49-F238E27FC236}">
                <a16:creationId xmlns:a16="http://schemas.microsoft.com/office/drawing/2014/main" id="{E99D1B29-FD44-8788-C1A7-E10954ED3B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62" y="1340768"/>
            <a:ext cx="7139452" cy="4015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리플 로그인</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로그인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32807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아이디 입력 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비밀번호 입력 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로그인 버튼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로그인 성공하면 </a:t>
                      </a:r>
                      <a:r>
                        <a:rPr lang="ko-KR" altLang="en-US" sz="850" b="0" dirty="0" err="1">
                          <a:latin typeface="+mn-ea"/>
                          <a:ea typeface="+mn-ea"/>
                        </a:rPr>
                        <a:t>메인페이지로</a:t>
                      </a:r>
                      <a:r>
                        <a:rPr lang="ko-KR" altLang="en-US" sz="850" b="0" dirty="0">
                          <a:latin typeface="+mn-ea"/>
                          <a:ea typeface="+mn-ea"/>
                        </a:rPr>
                        <a:t> 이동</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틀리면 </a:t>
                      </a:r>
                      <a:r>
                        <a:rPr lang="ko-KR" altLang="en-US" sz="850" b="0" dirty="0" err="1">
                          <a:latin typeface="+mn-ea"/>
                          <a:ea typeface="+mn-ea"/>
                        </a:rPr>
                        <a:t>알림창</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아이디</a:t>
                      </a:r>
                      <a:r>
                        <a:rPr kumimoji="1" lang="en-US" altLang="ko-KR" sz="850" dirty="0">
                          <a:solidFill>
                            <a:schemeClr val="tx1"/>
                          </a:solidFill>
                          <a:latin typeface="+mn-ea"/>
                        </a:rPr>
                        <a:t>/</a:t>
                      </a:r>
                      <a:r>
                        <a:rPr kumimoji="1" lang="ko-KR" altLang="en-US" sz="850" dirty="0">
                          <a:solidFill>
                            <a:schemeClr val="tx1"/>
                          </a:solidFill>
                          <a:latin typeface="+mn-ea"/>
                        </a:rPr>
                        <a:t>비밀번호 찾기</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a:t>
                      </a:r>
                      <a:r>
                        <a:rPr kumimoji="1" lang="ko-KR" altLang="en-US" sz="850" dirty="0">
                          <a:solidFill>
                            <a:schemeClr val="tx1"/>
                          </a:solidFill>
                          <a:latin typeface="+mn-ea"/>
                        </a:rPr>
                        <a:t>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회원가입</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19</a:t>
            </a:fld>
            <a:endParaRPr lang="ko-KR" altLang="en-US" sz="900" dirty="0"/>
          </a:p>
        </p:txBody>
      </p:sp>
      <p:pic>
        <p:nvPicPr>
          <p:cNvPr id="10" name="그림 9">
            <a:extLst>
              <a:ext uri="{FF2B5EF4-FFF2-40B4-BE49-F238E27FC236}">
                <a16:creationId xmlns:a16="http://schemas.microsoft.com/office/drawing/2014/main" id="{C380A132-C7A0-C782-7468-62275567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605" y="2483228"/>
            <a:ext cx="344447" cy="340031"/>
          </a:xfrm>
          <a:prstGeom prst="rect">
            <a:avLst/>
          </a:prstGeom>
        </p:spPr>
      </p:pic>
      <p:sp>
        <p:nvSpPr>
          <p:cNvPr id="9" name="직사각형 8">
            <a:extLst>
              <a:ext uri="{FF2B5EF4-FFF2-40B4-BE49-F238E27FC236}">
                <a16:creationId xmlns:a16="http://schemas.microsoft.com/office/drawing/2014/main" id="{003738B5-23AD-F86D-093A-23E214B684C4}"/>
              </a:ext>
            </a:extLst>
          </p:cNvPr>
          <p:cNvSpPr/>
          <p:nvPr/>
        </p:nvSpPr>
        <p:spPr>
          <a:xfrm>
            <a:off x="3143672" y="2708920"/>
            <a:ext cx="2088232" cy="57606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B2950140-8CD4-8C64-D7D1-AF2D21DB5A66}"/>
              </a:ext>
            </a:extLst>
          </p:cNvPr>
          <p:cNvSpPr/>
          <p:nvPr/>
        </p:nvSpPr>
        <p:spPr>
          <a:xfrm>
            <a:off x="3143672" y="3429000"/>
            <a:ext cx="2088232" cy="50405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00CFC4BD-C9C4-89EA-1219-E439811ECF37}"/>
              </a:ext>
            </a:extLst>
          </p:cNvPr>
          <p:cNvSpPr/>
          <p:nvPr/>
        </p:nvSpPr>
        <p:spPr>
          <a:xfrm>
            <a:off x="3143672" y="4038405"/>
            <a:ext cx="2088232" cy="4320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3B179932-CECD-00A2-A578-03BB56080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0183" y="3276591"/>
            <a:ext cx="353290" cy="348761"/>
          </a:xfrm>
          <a:prstGeom prst="rect">
            <a:avLst/>
          </a:prstGeom>
        </p:spPr>
      </p:pic>
      <p:pic>
        <p:nvPicPr>
          <p:cNvPr id="24" name="그림 23">
            <a:extLst>
              <a:ext uri="{FF2B5EF4-FFF2-40B4-BE49-F238E27FC236}">
                <a16:creationId xmlns:a16="http://schemas.microsoft.com/office/drawing/2014/main" id="{3E5D7611-531D-6C7A-177A-AD8CF0D786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4692" y="3978668"/>
            <a:ext cx="353290" cy="348761"/>
          </a:xfrm>
          <a:prstGeom prst="rect">
            <a:avLst/>
          </a:prstGeom>
        </p:spPr>
      </p:pic>
      <p:pic>
        <p:nvPicPr>
          <p:cNvPr id="26" name="그림 25">
            <a:extLst>
              <a:ext uri="{FF2B5EF4-FFF2-40B4-BE49-F238E27FC236}">
                <a16:creationId xmlns:a16="http://schemas.microsoft.com/office/drawing/2014/main" id="{31E4CF26-BBB3-4CA5-9F2B-666A1B23D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7982" y="4593290"/>
            <a:ext cx="353290" cy="348761"/>
          </a:xfrm>
          <a:prstGeom prst="rect">
            <a:avLst/>
          </a:prstGeom>
        </p:spPr>
      </p:pic>
      <p:pic>
        <p:nvPicPr>
          <p:cNvPr id="28" name="그림 27">
            <a:extLst>
              <a:ext uri="{FF2B5EF4-FFF2-40B4-BE49-F238E27FC236}">
                <a16:creationId xmlns:a16="http://schemas.microsoft.com/office/drawing/2014/main" id="{1FC64F7C-EEB1-DBB2-BD75-2F72A1BFD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3792" y="4616364"/>
            <a:ext cx="353290" cy="348761"/>
          </a:xfrm>
          <a:prstGeom prst="rect">
            <a:avLst/>
          </a:prstGeom>
        </p:spPr>
      </p:pic>
    </p:spTree>
    <p:extLst>
      <p:ext uri="{BB962C8B-B14F-4D97-AF65-F5344CB8AC3E}">
        <p14:creationId xmlns:p14="http://schemas.microsoft.com/office/powerpoint/2010/main" val="1988706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txBox="1">
            <a:spLocks noGrp="1"/>
          </p:cNvSpPr>
          <p:nvPr>
            <p:ph type="title"/>
          </p:nvPr>
        </p:nvSpPr>
        <p:spPr>
          <a:xfrm>
            <a:off x="431165" y="2286635"/>
            <a:ext cx="11426190" cy="850265"/>
          </a:xfrm>
          <a:prstGeom prst="rect">
            <a:avLst/>
          </a:prstGeom>
        </p:spPr>
        <p:txBody>
          <a:bodyPr vert="horz" wrap="square" lIns="91440" tIns="45720" rIns="91440" bIns="45720" numCol="1" anchor="ctr">
            <a:noAutofit/>
          </a:bodyPr>
          <a:lstStyle/>
          <a:p>
            <a:pPr marL="0" indent="0" latinLnBrk="0">
              <a:buFontTx/>
              <a:buNone/>
            </a:pPr>
            <a:r>
              <a:rPr lang="ko-KR" altLang="en-US" sz="2800" dirty="0">
                <a:latin typeface="맑은 고딕" charset="0"/>
                <a:ea typeface="맑은 고딕" charset="0"/>
                <a:cs typeface="+mj-cs"/>
              </a:rPr>
              <a:t>메인 페이지</a:t>
            </a:r>
          </a:p>
        </p:txBody>
      </p:sp>
      <p:sp>
        <p:nvSpPr>
          <p:cNvPr id="2" name="텍스트 개체 틀 3">
            <a:extLst>
              <a:ext uri="{FF2B5EF4-FFF2-40B4-BE49-F238E27FC236}">
                <a16:creationId xmlns:a16="http://schemas.microsoft.com/office/drawing/2014/main" id="{537F0F55-ED66-D83B-6FEE-CE98826E478B}"/>
              </a:ext>
            </a:extLst>
          </p:cNvPr>
          <p:cNvSpPr>
            <a:spLocks noGrp="1"/>
          </p:cNvSpPr>
          <p:nvPr>
            <p:ph type="body" sz="quarter" idx="10"/>
          </p:nvPr>
        </p:nvSpPr>
        <p:spPr>
          <a:xfrm>
            <a:off x="1687373" y="3332989"/>
            <a:ext cx="8953804" cy="672075"/>
          </a:xfrm>
        </p:spPr>
        <p:txBody>
          <a:bodyPr/>
          <a:lstStyle/>
          <a:p>
            <a:r>
              <a:rPr lang="ko-KR" altLang="en-US" dirty="0"/>
              <a:t>이용자들에게 각종 테마와 장소를 랜덤으로 보여주는 페이지</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id="{86F0C0E7-5558-DD76-1CC4-54261D5D7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486" y="1123701"/>
            <a:ext cx="7264081" cy="481245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xfrm>
            <a:off x="1199456" y="110748"/>
            <a:ext cx="2965331" cy="221025"/>
          </a:xfrm>
        </p:spPr>
        <p:txBody>
          <a:bodyPr/>
          <a:lstStyle/>
          <a:p>
            <a:r>
              <a:rPr lang="ko-KR" altLang="en-US" dirty="0"/>
              <a:t>리플 회원가입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로그인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76439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이름 입력 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아이디 입력 폼</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a:t>
                      </a:r>
                      <a:r>
                        <a:rPr kumimoji="1" lang="ko-KR" altLang="en-US" sz="850" dirty="0">
                          <a:solidFill>
                            <a:schemeClr val="tx1"/>
                          </a:solidFill>
                          <a:latin typeface="+mn-ea"/>
                        </a:rPr>
                        <a:t>중복확인 기능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닉네임 입력 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내 정보 변경하기에서 수정 가능</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중복확인 기능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이메일 입력 폼 </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50" b="0" dirty="0">
                          <a:latin typeface="+mn-ea"/>
                          <a:ea typeface="+mn-ea"/>
                        </a:rPr>
                        <a:t>-regex helper </a:t>
                      </a:r>
                      <a:r>
                        <a:rPr lang="ko-KR" altLang="en-US" sz="850" b="0" dirty="0">
                          <a:latin typeface="+mn-ea"/>
                          <a:ea typeface="+mn-ea"/>
                        </a:rPr>
                        <a:t>사용</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비밀번호 입력 폼</a:t>
                      </a:r>
                      <a:endParaRPr lang="en-US" altLang="ko-KR" sz="850" b="0" dirty="0">
                        <a:latin typeface="+mn-ea"/>
                        <a:ea typeface="+mn-ea"/>
                      </a:endParaRPr>
                    </a:p>
                    <a:p>
                      <a:pPr algn="just" latinLnBrk="1">
                        <a:lnSpc>
                          <a:spcPct val="120000"/>
                        </a:lnSpc>
                      </a:pPr>
                      <a:r>
                        <a:rPr lang="en-US" altLang="ko-KR" sz="850" b="0" dirty="0">
                          <a:latin typeface="+mn-ea"/>
                          <a:ea typeface="+mn-ea"/>
                        </a:rPr>
                        <a:t>-regex helper </a:t>
                      </a:r>
                      <a:r>
                        <a:rPr lang="ko-KR" altLang="en-US" sz="850" b="0" dirty="0">
                          <a:latin typeface="+mn-ea"/>
                          <a:ea typeface="+mn-ea"/>
                        </a:rPr>
                        <a:t>사용</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비밀번호 확인 입력 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틀리면 텍스트로 알려주기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가입하기 버튼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클릭하면 로그인 창으로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20</a:t>
            </a:fld>
            <a:endParaRPr lang="ko-KR" altLang="en-US" sz="900" dirty="0"/>
          </a:p>
        </p:txBody>
      </p:sp>
      <p:pic>
        <p:nvPicPr>
          <p:cNvPr id="10" name="그림 9">
            <a:extLst>
              <a:ext uri="{FF2B5EF4-FFF2-40B4-BE49-F238E27FC236}">
                <a16:creationId xmlns:a16="http://schemas.microsoft.com/office/drawing/2014/main" id="{C380A132-C7A0-C782-7468-62275567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530" y="1924967"/>
            <a:ext cx="344447" cy="340031"/>
          </a:xfrm>
          <a:prstGeom prst="rect">
            <a:avLst/>
          </a:prstGeom>
        </p:spPr>
      </p:pic>
      <p:pic>
        <p:nvPicPr>
          <p:cNvPr id="22" name="그림 21">
            <a:extLst>
              <a:ext uri="{FF2B5EF4-FFF2-40B4-BE49-F238E27FC236}">
                <a16:creationId xmlns:a16="http://schemas.microsoft.com/office/drawing/2014/main" id="{3B179932-CECD-00A2-A578-03BB56080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7687" y="2530571"/>
            <a:ext cx="353290" cy="348761"/>
          </a:xfrm>
          <a:prstGeom prst="rect">
            <a:avLst/>
          </a:prstGeom>
        </p:spPr>
      </p:pic>
      <p:pic>
        <p:nvPicPr>
          <p:cNvPr id="24" name="그림 23">
            <a:extLst>
              <a:ext uri="{FF2B5EF4-FFF2-40B4-BE49-F238E27FC236}">
                <a16:creationId xmlns:a16="http://schemas.microsoft.com/office/drawing/2014/main" id="{3E5D7611-531D-6C7A-177A-AD8CF0D786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0724" y="3144905"/>
            <a:ext cx="353290" cy="348761"/>
          </a:xfrm>
          <a:prstGeom prst="rect">
            <a:avLst/>
          </a:prstGeom>
        </p:spPr>
      </p:pic>
      <p:pic>
        <p:nvPicPr>
          <p:cNvPr id="26" name="그림 25">
            <a:extLst>
              <a:ext uri="{FF2B5EF4-FFF2-40B4-BE49-F238E27FC236}">
                <a16:creationId xmlns:a16="http://schemas.microsoft.com/office/drawing/2014/main" id="{31E4CF26-BBB3-4CA5-9F2B-666A1B23D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7687" y="3666791"/>
            <a:ext cx="353290" cy="348761"/>
          </a:xfrm>
          <a:prstGeom prst="rect">
            <a:avLst/>
          </a:prstGeom>
        </p:spPr>
      </p:pic>
      <p:pic>
        <p:nvPicPr>
          <p:cNvPr id="28" name="그림 27">
            <a:extLst>
              <a:ext uri="{FF2B5EF4-FFF2-40B4-BE49-F238E27FC236}">
                <a16:creationId xmlns:a16="http://schemas.microsoft.com/office/drawing/2014/main" id="{1FC64F7C-EEB1-DBB2-BD75-2F72A1BFD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6530" y="4167113"/>
            <a:ext cx="353290" cy="348761"/>
          </a:xfrm>
          <a:prstGeom prst="rect">
            <a:avLst/>
          </a:prstGeom>
        </p:spPr>
      </p:pic>
      <p:pic>
        <p:nvPicPr>
          <p:cNvPr id="13" name="그림 12">
            <a:extLst>
              <a:ext uri="{FF2B5EF4-FFF2-40B4-BE49-F238E27FC236}">
                <a16:creationId xmlns:a16="http://schemas.microsoft.com/office/drawing/2014/main" id="{72F96375-AB64-C60A-8F07-51ACFAD4C0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7686" y="4667435"/>
            <a:ext cx="353291" cy="348762"/>
          </a:xfrm>
          <a:prstGeom prst="rect">
            <a:avLst/>
          </a:prstGeom>
        </p:spPr>
      </p:pic>
      <p:pic>
        <p:nvPicPr>
          <p:cNvPr id="18" name="그림 17">
            <a:extLst>
              <a:ext uri="{FF2B5EF4-FFF2-40B4-BE49-F238E27FC236}">
                <a16:creationId xmlns:a16="http://schemas.microsoft.com/office/drawing/2014/main" id="{140BB5BA-0834-563D-0306-B98069C6E2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7688" y="5340489"/>
            <a:ext cx="353291" cy="348762"/>
          </a:xfrm>
          <a:prstGeom prst="rect">
            <a:avLst/>
          </a:prstGeom>
        </p:spPr>
      </p:pic>
    </p:spTree>
    <p:extLst>
      <p:ext uri="{BB962C8B-B14F-4D97-AF65-F5344CB8AC3E}">
        <p14:creationId xmlns:p14="http://schemas.microsoft.com/office/powerpoint/2010/main" val="3045111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id="{68132A89-D3D3-E931-943A-FF7497081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416" y="1268760"/>
            <a:ext cx="6960098" cy="391505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리플</a:t>
            </a:r>
            <a:r>
              <a:rPr lang="en-US" altLang="ko-KR" dirty="0"/>
              <a:t> </a:t>
            </a:r>
            <a:r>
              <a:rPr lang="ko-KR" altLang="en-US" dirty="0"/>
              <a:t>아이디 찾기</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로그인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32807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아이디 찾기 탭</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클릭하면 색상 변경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비밀번호 찾기 탭</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a:t>
                      </a:r>
                      <a:r>
                        <a:rPr kumimoji="1" lang="ko-KR" altLang="en-US" sz="850" dirty="0">
                          <a:solidFill>
                            <a:schemeClr val="tx1"/>
                          </a:solidFill>
                          <a:latin typeface="+mn-ea"/>
                        </a:rPr>
                        <a:t>클릭하면 색상 변경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이름 입력 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이메일 입력 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아이디 찾기 버튼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클릭하면 이름과 이메일 맞는지 확인 후 이메일 발송</a:t>
                      </a:r>
                      <a:endParaRPr lang="en-US" altLang="ko-KR" sz="850" b="0" dirty="0">
                        <a:latin typeface="+mn-ea"/>
                        <a:ea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50" b="0" dirty="0">
                          <a:latin typeface="+mn-ea"/>
                          <a:ea typeface="+mn-ea"/>
                        </a:rPr>
                        <a:t>-</a:t>
                      </a:r>
                      <a:r>
                        <a:rPr lang="ko-KR" altLang="en-US" sz="850" b="0" dirty="0">
                          <a:latin typeface="+mn-ea"/>
                          <a:ea typeface="+mn-ea"/>
                        </a:rPr>
                        <a:t>메일 발송 확인 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21</a:t>
            </a:fld>
            <a:endParaRPr lang="ko-KR" altLang="en-US" sz="900" dirty="0"/>
          </a:p>
        </p:txBody>
      </p:sp>
      <p:pic>
        <p:nvPicPr>
          <p:cNvPr id="10" name="그림 9">
            <a:extLst>
              <a:ext uri="{FF2B5EF4-FFF2-40B4-BE49-F238E27FC236}">
                <a16:creationId xmlns:a16="http://schemas.microsoft.com/office/drawing/2014/main" id="{C380A132-C7A0-C782-7468-62275567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807" y="2375214"/>
            <a:ext cx="344447" cy="340031"/>
          </a:xfrm>
          <a:prstGeom prst="rect">
            <a:avLst/>
          </a:prstGeom>
        </p:spPr>
      </p:pic>
      <p:sp>
        <p:nvSpPr>
          <p:cNvPr id="9" name="직사각형 8">
            <a:extLst>
              <a:ext uri="{FF2B5EF4-FFF2-40B4-BE49-F238E27FC236}">
                <a16:creationId xmlns:a16="http://schemas.microsoft.com/office/drawing/2014/main" id="{003738B5-23AD-F86D-093A-23E214B684C4}"/>
              </a:ext>
            </a:extLst>
          </p:cNvPr>
          <p:cNvSpPr/>
          <p:nvPr/>
        </p:nvSpPr>
        <p:spPr>
          <a:xfrm>
            <a:off x="3647728" y="2437218"/>
            <a:ext cx="687513" cy="2160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3B179932-CECD-00A2-A578-03BB56080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156" y="2366484"/>
            <a:ext cx="353290" cy="348761"/>
          </a:xfrm>
          <a:prstGeom prst="rect">
            <a:avLst/>
          </a:prstGeom>
        </p:spPr>
      </p:pic>
      <p:pic>
        <p:nvPicPr>
          <p:cNvPr id="24" name="그림 23">
            <a:extLst>
              <a:ext uri="{FF2B5EF4-FFF2-40B4-BE49-F238E27FC236}">
                <a16:creationId xmlns:a16="http://schemas.microsoft.com/office/drawing/2014/main" id="{3E5D7611-531D-6C7A-177A-AD8CF0D786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4917" y="2924944"/>
            <a:ext cx="353290" cy="348761"/>
          </a:xfrm>
          <a:prstGeom prst="rect">
            <a:avLst/>
          </a:prstGeom>
        </p:spPr>
      </p:pic>
      <p:pic>
        <p:nvPicPr>
          <p:cNvPr id="26" name="그림 25">
            <a:extLst>
              <a:ext uri="{FF2B5EF4-FFF2-40B4-BE49-F238E27FC236}">
                <a16:creationId xmlns:a16="http://schemas.microsoft.com/office/drawing/2014/main" id="{31E4CF26-BBB3-4CA5-9F2B-666A1B23D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4917" y="3441452"/>
            <a:ext cx="353290" cy="348761"/>
          </a:xfrm>
          <a:prstGeom prst="rect">
            <a:avLst/>
          </a:prstGeom>
        </p:spPr>
      </p:pic>
      <p:pic>
        <p:nvPicPr>
          <p:cNvPr id="28" name="그림 27">
            <a:extLst>
              <a:ext uri="{FF2B5EF4-FFF2-40B4-BE49-F238E27FC236}">
                <a16:creationId xmlns:a16="http://schemas.microsoft.com/office/drawing/2014/main" id="{1FC64F7C-EEB1-DBB2-BD75-2F72A1BFD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917" y="4138252"/>
            <a:ext cx="353290" cy="348761"/>
          </a:xfrm>
          <a:prstGeom prst="rect">
            <a:avLst/>
          </a:prstGeom>
        </p:spPr>
      </p:pic>
      <p:sp>
        <p:nvSpPr>
          <p:cNvPr id="6" name="직사각형 5">
            <a:extLst>
              <a:ext uri="{FF2B5EF4-FFF2-40B4-BE49-F238E27FC236}">
                <a16:creationId xmlns:a16="http://schemas.microsoft.com/office/drawing/2014/main" id="{B7AD2E27-8EB9-E6C8-783E-FDE4723F9F81}"/>
              </a:ext>
            </a:extLst>
          </p:cNvPr>
          <p:cNvSpPr/>
          <p:nvPr/>
        </p:nvSpPr>
        <p:spPr>
          <a:xfrm>
            <a:off x="4418013" y="2437218"/>
            <a:ext cx="687513" cy="2160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1101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descr="텍스트이(가) 표시된 사진&#10;&#10;자동 생성된 설명">
            <a:extLst>
              <a:ext uri="{FF2B5EF4-FFF2-40B4-BE49-F238E27FC236}">
                <a16:creationId xmlns:a16="http://schemas.microsoft.com/office/drawing/2014/main" id="{AA1A2FCA-B20D-4AAF-1AAC-27003D5A19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841" y="1248132"/>
            <a:ext cx="7200800" cy="436173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리플 비밀번호 찾기</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로그인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48352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아이디 찾기 탭</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클릭하면 색상 변경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비밀번호 찾기 탭</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a:t>
                      </a:r>
                      <a:r>
                        <a:rPr kumimoji="1" lang="ko-KR" altLang="en-US" sz="850" dirty="0">
                          <a:solidFill>
                            <a:schemeClr val="tx1"/>
                          </a:solidFill>
                          <a:latin typeface="+mn-ea"/>
                        </a:rPr>
                        <a:t>클릭하면 색상 변경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이름 입력 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이메일 입력 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비밀번호 찾기 버튼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클릭하면 아이디</a:t>
                      </a:r>
                      <a:r>
                        <a:rPr lang="en-US" altLang="ko-KR" sz="850" b="0" dirty="0">
                          <a:latin typeface="+mn-ea"/>
                          <a:ea typeface="+mn-ea"/>
                        </a:rPr>
                        <a:t>, </a:t>
                      </a:r>
                      <a:r>
                        <a:rPr lang="ko-KR" altLang="en-US" sz="850" b="0" dirty="0">
                          <a:latin typeface="+mn-ea"/>
                          <a:ea typeface="+mn-ea"/>
                        </a:rPr>
                        <a:t>이름과 이메일 맞는지 확인 후 이메일 발송</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메일 발송 확인 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22</a:t>
            </a:fld>
            <a:endParaRPr lang="ko-KR" altLang="en-US" sz="900" dirty="0"/>
          </a:p>
        </p:txBody>
      </p:sp>
      <p:pic>
        <p:nvPicPr>
          <p:cNvPr id="10" name="그림 9">
            <a:extLst>
              <a:ext uri="{FF2B5EF4-FFF2-40B4-BE49-F238E27FC236}">
                <a16:creationId xmlns:a16="http://schemas.microsoft.com/office/drawing/2014/main" id="{C380A132-C7A0-C782-7468-62275567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807" y="2375214"/>
            <a:ext cx="344447" cy="340031"/>
          </a:xfrm>
          <a:prstGeom prst="rect">
            <a:avLst/>
          </a:prstGeom>
        </p:spPr>
      </p:pic>
      <p:sp>
        <p:nvSpPr>
          <p:cNvPr id="9" name="직사각형 8">
            <a:extLst>
              <a:ext uri="{FF2B5EF4-FFF2-40B4-BE49-F238E27FC236}">
                <a16:creationId xmlns:a16="http://schemas.microsoft.com/office/drawing/2014/main" id="{003738B5-23AD-F86D-093A-23E214B684C4}"/>
              </a:ext>
            </a:extLst>
          </p:cNvPr>
          <p:cNvSpPr/>
          <p:nvPr/>
        </p:nvSpPr>
        <p:spPr>
          <a:xfrm>
            <a:off x="3647728" y="2437218"/>
            <a:ext cx="687513" cy="2160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3B179932-CECD-00A2-A578-03BB56080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156" y="2366484"/>
            <a:ext cx="353290" cy="348761"/>
          </a:xfrm>
          <a:prstGeom prst="rect">
            <a:avLst/>
          </a:prstGeom>
        </p:spPr>
      </p:pic>
      <p:pic>
        <p:nvPicPr>
          <p:cNvPr id="24" name="그림 23">
            <a:extLst>
              <a:ext uri="{FF2B5EF4-FFF2-40B4-BE49-F238E27FC236}">
                <a16:creationId xmlns:a16="http://schemas.microsoft.com/office/drawing/2014/main" id="{3E5D7611-531D-6C7A-177A-AD8CF0D786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4917" y="2924944"/>
            <a:ext cx="353290" cy="348761"/>
          </a:xfrm>
          <a:prstGeom prst="rect">
            <a:avLst/>
          </a:prstGeom>
        </p:spPr>
      </p:pic>
      <p:pic>
        <p:nvPicPr>
          <p:cNvPr id="26" name="그림 25">
            <a:extLst>
              <a:ext uri="{FF2B5EF4-FFF2-40B4-BE49-F238E27FC236}">
                <a16:creationId xmlns:a16="http://schemas.microsoft.com/office/drawing/2014/main" id="{31E4CF26-BBB3-4CA5-9F2B-666A1B23D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4917" y="3441452"/>
            <a:ext cx="353290" cy="348761"/>
          </a:xfrm>
          <a:prstGeom prst="rect">
            <a:avLst/>
          </a:prstGeom>
        </p:spPr>
      </p:pic>
      <p:pic>
        <p:nvPicPr>
          <p:cNvPr id="28" name="그림 27">
            <a:extLst>
              <a:ext uri="{FF2B5EF4-FFF2-40B4-BE49-F238E27FC236}">
                <a16:creationId xmlns:a16="http://schemas.microsoft.com/office/drawing/2014/main" id="{1FC64F7C-EEB1-DBB2-BD75-2F72A1BFD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917" y="4015683"/>
            <a:ext cx="353290" cy="348761"/>
          </a:xfrm>
          <a:prstGeom prst="rect">
            <a:avLst/>
          </a:prstGeom>
        </p:spPr>
      </p:pic>
      <p:sp>
        <p:nvSpPr>
          <p:cNvPr id="6" name="직사각형 5">
            <a:extLst>
              <a:ext uri="{FF2B5EF4-FFF2-40B4-BE49-F238E27FC236}">
                <a16:creationId xmlns:a16="http://schemas.microsoft.com/office/drawing/2014/main" id="{B7AD2E27-8EB9-E6C8-783E-FDE4723F9F81}"/>
              </a:ext>
            </a:extLst>
          </p:cNvPr>
          <p:cNvSpPr/>
          <p:nvPr/>
        </p:nvSpPr>
        <p:spPr>
          <a:xfrm>
            <a:off x="4418013" y="2437218"/>
            <a:ext cx="687513" cy="2160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A86980A9-13F4-D0D8-537C-8589C40112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4918" y="4607990"/>
            <a:ext cx="353290" cy="348761"/>
          </a:xfrm>
          <a:prstGeom prst="rect">
            <a:avLst/>
          </a:prstGeom>
        </p:spPr>
      </p:pic>
    </p:spTree>
    <p:extLst>
      <p:ext uri="{BB962C8B-B14F-4D97-AF65-F5344CB8AC3E}">
        <p14:creationId xmlns:p14="http://schemas.microsoft.com/office/powerpoint/2010/main" val="1545872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마이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이용자의 개인정보 및 지도</a:t>
            </a:r>
            <a:r>
              <a:rPr lang="en-US" altLang="ko-KR" dirty="0"/>
              <a:t>, </a:t>
            </a:r>
            <a:r>
              <a:rPr lang="ko-KR" altLang="en-US" dirty="0"/>
              <a:t>관심사</a:t>
            </a:r>
            <a:r>
              <a:rPr lang="en-US" altLang="ko-KR" dirty="0"/>
              <a:t>, </a:t>
            </a:r>
            <a:r>
              <a:rPr lang="ko-KR" altLang="en-US" dirty="0" err="1"/>
              <a:t>팔로워</a:t>
            </a:r>
            <a:r>
              <a:rPr lang="en-US" altLang="ko-KR" dirty="0"/>
              <a:t>/</a:t>
            </a:r>
            <a:r>
              <a:rPr lang="ko-KR" altLang="en-US" dirty="0" err="1"/>
              <a:t>팔로잉</a:t>
            </a:r>
            <a:r>
              <a:rPr lang="en-US" altLang="ko-KR" dirty="0"/>
              <a:t>, </a:t>
            </a:r>
            <a:r>
              <a:rPr lang="ko-KR" altLang="en-US" dirty="0"/>
              <a:t>신고목록을 관리하는 페이지</a:t>
            </a:r>
          </a:p>
        </p:txBody>
      </p:sp>
    </p:spTree>
    <p:extLst>
      <p:ext uri="{BB962C8B-B14F-4D97-AF65-F5344CB8AC3E}">
        <p14:creationId xmlns:p14="http://schemas.microsoft.com/office/powerpoint/2010/main" val="1162855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a:extLst>
              <a:ext uri="{FF2B5EF4-FFF2-40B4-BE49-F238E27FC236}">
                <a16:creationId xmlns:a16="http://schemas.microsoft.com/office/drawing/2014/main" id="{DA3D84F2-0B01-965E-D2FE-C579C5133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19" y="1207471"/>
            <a:ext cx="8040216" cy="4443057"/>
          </a:xfrm>
          <a:prstGeom prst="rect">
            <a:avLst/>
          </a:prstGeom>
        </p:spPr>
      </p:pic>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xfrm>
            <a:off x="1271465" y="106980"/>
            <a:ext cx="2736304" cy="221025"/>
          </a:xfrm>
        </p:spPr>
        <p:txBody>
          <a:bodyPr/>
          <a:lstStyle/>
          <a:p>
            <a:r>
              <a:rPr lang="en-US" altLang="ko-KR" dirty="0"/>
              <a:t>1) </a:t>
            </a:r>
            <a:r>
              <a:rPr lang="ko-KR" altLang="en-US" dirty="0"/>
              <a:t>내 정보 관리</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47351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마이페이지 탭</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클릭하면 색상 바뀌고 페이지 변경</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스크롤 내려가도 고정 위치</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닉네임</a:t>
                      </a:r>
                      <a:r>
                        <a:rPr lang="en-US" altLang="ko-KR" sz="850" b="0" dirty="0">
                          <a:latin typeface="+mn-ea"/>
                          <a:ea typeface="+mn-ea"/>
                        </a:rPr>
                        <a:t>, </a:t>
                      </a:r>
                      <a:r>
                        <a:rPr lang="ko-KR" altLang="en-US" sz="850" b="0" dirty="0" err="1">
                          <a:latin typeface="+mn-ea"/>
                          <a:ea typeface="+mn-ea"/>
                        </a:rPr>
                        <a:t>한줄소개</a:t>
                      </a:r>
                      <a:r>
                        <a:rPr lang="ko-KR" altLang="en-US" sz="850" b="0" dirty="0">
                          <a:latin typeface="+mn-ea"/>
                          <a:ea typeface="+mn-ea"/>
                        </a:rPr>
                        <a:t> 보여주기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이메일 입력 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등록한 아이콘 보여주기</a:t>
                      </a:r>
                    </a:p>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현재 가지고 있는 포인트 보여주기 </a:t>
                      </a:r>
                      <a:r>
                        <a:rPr lang="en-US" altLang="ko-KR" sz="850" b="0" dirty="0">
                          <a:latin typeface="+mn-ea"/>
                          <a:ea typeface="+mn-ea"/>
                        </a:rPr>
                        <a:t>(</a:t>
                      </a:r>
                      <a:r>
                        <a:rPr lang="ko-KR" altLang="en-US" sz="850" b="0" dirty="0">
                          <a:latin typeface="+mn-ea"/>
                          <a:ea typeface="+mn-ea"/>
                        </a:rPr>
                        <a:t>실시간 연동</a:t>
                      </a:r>
                      <a:r>
                        <a:rPr lang="en-US" altLang="ko-KR" sz="850" b="0" dirty="0">
                          <a:latin typeface="+mn-ea"/>
                          <a:ea typeface="+mn-ea"/>
                        </a:rPr>
                        <a:t>)</a:t>
                      </a:r>
                      <a:endParaRPr lang="ko-KR" altLang="en-US" sz="850" b="0" dirty="0">
                        <a:latin typeface="+mn-ea"/>
                        <a:ea typeface="+mn-ea"/>
                      </a:endParaRPr>
                    </a:p>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내 정보 변경하기</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정보 변경하는 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24</a:t>
            </a:fld>
            <a:endParaRPr lang="ko-KR" altLang="en-US" sz="900" dirty="0"/>
          </a:p>
        </p:txBody>
      </p:sp>
      <p:sp>
        <p:nvSpPr>
          <p:cNvPr id="35" name="직사각형 34">
            <a:extLst>
              <a:ext uri="{FF2B5EF4-FFF2-40B4-BE49-F238E27FC236}">
                <a16:creationId xmlns:a16="http://schemas.microsoft.com/office/drawing/2014/main" id="{708A2CDE-D7E8-A190-6204-97E9AFB01D5C}"/>
              </a:ext>
            </a:extLst>
          </p:cNvPr>
          <p:cNvSpPr/>
          <p:nvPr/>
        </p:nvSpPr>
        <p:spPr>
          <a:xfrm>
            <a:off x="172785" y="2031325"/>
            <a:ext cx="1588281" cy="20411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32A66FBC-231B-8A42-7152-D3566618779F}"/>
              </a:ext>
            </a:extLst>
          </p:cNvPr>
          <p:cNvSpPr/>
          <p:nvPr/>
        </p:nvSpPr>
        <p:spPr>
          <a:xfrm>
            <a:off x="5159896" y="5229201"/>
            <a:ext cx="914549"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그림 29">
            <a:extLst>
              <a:ext uri="{FF2B5EF4-FFF2-40B4-BE49-F238E27FC236}">
                <a16:creationId xmlns:a16="http://schemas.microsoft.com/office/drawing/2014/main" id="{559025FF-6043-991A-33B7-A1AA2F95A6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1961" y="2047515"/>
            <a:ext cx="305292" cy="301378"/>
          </a:xfrm>
          <a:prstGeom prst="rect">
            <a:avLst/>
          </a:prstGeom>
        </p:spPr>
      </p:pic>
      <p:pic>
        <p:nvPicPr>
          <p:cNvPr id="31" name="그림 30">
            <a:extLst>
              <a:ext uri="{FF2B5EF4-FFF2-40B4-BE49-F238E27FC236}">
                <a16:creationId xmlns:a16="http://schemas.microsoft.com/office/drawing/2014/main" id="{72756DC9-D592-931D-0349-E6F91B7E0A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2950" y="3396787"/>
            <a:ext cx="307083" cy="303146"/>
          </a:xfrm>
          <a:prstGeom prst="rect">
            <a:avLst/>
          </a:prstGeom>
        </p:spPr>
      </p:pic>
      <p:pic>
        <p:nvPicPr>
          <p:cNvPr id="26" name="그림 25">
            <a:extLst>
              <a:ext uri="{FF2B5EF4-FFF2-40B4-BE49-F238E27FC236}">
                <a16:creationId xmlns:a16="http://schemas.microsoft.com/office/drawing/2014/main" id="{DC55F552-D491-DCA6-5BBD-47DA4CED8E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7027" y="1844822"/>
            <a:ext cx="305292" cy="301377"/>
          </a:xfrm>
          <a:prstGeom prst="rect">
            <a:avLst/>
          </a:prstGeom>
        </p:spPr>
      </p:pic>
      <p:sp>
        <p:nvSpPr>
          <p:cNvPr id="47" name="직사각형 46">
            <a:extLst>
              <a:ext uri="{FF2B5EF4-FFF2-40B4-BE49-F238E27FC236}">
                <a16:creationId xmlns:a16="http://schemas.microsoft.com/office/drawing/2014/main" id="{DDB49847-A55F-6BD9-5A8A-FA386827BB30}"/>
              </a:ext>
            </a:extLst>
          </p:cNvPr>
          <p:cNvSpPr/>
          <p:nvPr/>
        </p:nvSpPr>
        <p:spPr>
          <a:xfrm>
            <a:off x="3991179" y="2204864"/>
            <a:ext cx="2104821" cy="122413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텍스트 개체 틀 4">
            <a:extLst>
              <a:ext uri="{FF2B5EF4-FFF2-40B4-BE49-F238E27FC236}">
                <a16:creationId xmlns:a16="http://schemas.microsoft.com/office/drawing/2014/main" id="{30102EE7-F698-A8A5-CB00-E0723771ED2F}"/>
              </a:ext>
            </a:extLst>
          </p:cNvPr>
          <p:cNvSpPr txBox="1">
            <a:spLocks/>
          </p:cNvSpPr>
          <p:nvPr/>
        </p:nvSpPr>
        <p:spPr>
          <a:xfrm>
            <a:off x="5303912" y="91193"/>
            <a:ext cx="2736304" cy="221025"/>
          </a:xfrm>
          <a:prstGeom prst="rect">
            <a:avLst/>
          </a:prstGeom>
        </p:spPr>
        <p:txBody>
          <a:bodyPr anchor="ctr" anchorCtr="0"/>
          <a:lstStyle>
            <a:lvl1pPr marL="0" indent="0" algn="l" defTabSz="914400" rtl="0" eaLnBrk="1" latinLnBrk="1" hangingPunct="1">
              <a:spcBef>
                <a:spcPct val="20000"/>
              </a:spcBef>
              <a:buFont typeface="Arial" pitchFamily="34" charset="0"/>
              <a:buNone/>
              <a:defRPr sz="900"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dirty="0"/>
              <a:t>마이 페이지</a:t>
            </a:r>
          </a:p>
        </p:txBody>
      </p:sp>
      <p:sp>
        <p:nvSpPr>
          <p:cNvPr id="10" name="직사각형 9">
            <a:extLst>
              <a:ext uri="{FF2B5EF4-FFF2-40B4-BE49-F238E27FC236}">
                <a16:creationId xmlns:a16="http://schemas.microsoft.com/office/drawing/2014/main" id="{43609737-13A1-D863-C9A5-98595C243D92}"/>
              </a:ext>
            </a:extLst>
          </p:cNvPr>
          <p:cNvSpPr/>
          <p:nvPr/>
        </p:nvSpPr>
        <p:spPr>
          <a:xfrm>
            <a:off x="3991179" y="3429000"/>
            <a:ext cx="2104821" cy="54186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1E110039-24EB-63FA-4CE0-48568041FE61}"/>
              </a:ext>
            </a:extLst>
          </p:cNvPr>
          <p:cNvSpPr/>
          <p:nvPr/>
        </p:nvSpPr>
        <p:spPr>
          <a:xfrm>
            <a:off x="3995024" y="4010932"/>
            <a:ext cx="2104821" cy="54186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4D1321B0-1353-7523-9377-7AE4BEBBEB12}"/>
              </a:ext>
            </a:extLst>
          </p:cNvPr>
          <p:cNvSpPr/>
          <p:nvPr/>
        </p:nvSpPr>
        <p:spPr>
          <a:xfrm>
            <a:off x="3995024" y="4552799"/>
            <a:ext cx="2104821" cy="54186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33464507-FA31-AFC6-AA0E-DD4A0F1136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950" y="3977838"/>
            <a:ext cx="307975" cy="304027"/>
          </a:xfrm>
          <a:prstGeom prst="rect">
            <a:avLst/>
          </a:prstGeom>
        </p:spPr>
      </p:pic>
      <p:pic>
        <p:nvPicPr>
          <p:cNvPr id="17" name="그림 16">
            <a:extLst>
              <a:ext uri="{FF2B5EF4-FFF2-40B4-BE49-F238E27FC236}">
                <a16:creationId xmlns:a16="http://schemas.microsoft.com/office/drawing/2014/main" id="{4E42C572-C8B6-672E-9AB9-54064FB8DB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2950" y="4549066"/>
            <a:ext cx="307975" cy="304027"/>
          </a:xfrm>
          <a:prstGeom prst="rect">
            <a:avLst/>
          </a:prstGeom>
        </p:spPr>
      </p:pic>
      <p:pic>
        <p:nvPicPr>
          <p:cNvPr id="19" name="그림 18">
            <a:extLst>
              <a:ext uri="{FF2B5EF4-FFF2-40B4-BE49-F238E27FC236}">
                <a16:creationId xmlns:a16="http://schemas.microsoft.com/office/drawing/2014/main" id="{64AC2FC7-C798-FC70-FF4E-F4156C851EC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01783" y="5229201"/>
            <a:ext cx="307083" cy="303146"/>
          </a:xfrm>
          <a:prstGeom prst="rect">
            <a:avLst/>
          </a:prstGeom>
        </p:spPr>
      </p:pic>
    </p:spTree>
    <p:extLst>
      <p:ext uri="{BB962C8B-B14F-4D97-AF65-F5344CB8AC3E}">
        <p14:creationId xmlns:p14="http://schemas.microsoft.com/office/powerpoint/2010/main" val="3512734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F57DFB0D-70AF-02D1-011D-987FA5551BC9}"/>
              </a:ext>
            </a:extLst>
          </p:cNvPr>
          <p:cNvGraphicFramePr>
            <a:graphicFrameLocks noGrp="1"/>
          </p:cNvGraphicFramePr>
          <p:nvPr/>
        </p:nvGraphicFramePr>
        <p:xfrm>
          <a:off x="8688288" y="3794737"/>
          <a:ext cx="3384376" cy="3313352"/>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9319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1" dirty="0">
                          <a:solidFill>
                            <a:srgbClr val="4E5263"/>
                          </a:solidFill>
                          <a:latin typeface="+mn-ea"/>
                          <a:ea typeface="+mn-ea"/>
                          <a:sym typeface="맑은 고딕"/>
                        </a:rPr>
                        <a:t>내 정보 변경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3020160">
                <a:tc>
                  <a:txBody>
                    <a:bodyPr/>
                    <a:lstStyle/>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xfrm>
            <a:off x="5303912" y="91193"/>
            <a:ext cx="2736304" cy="221025"/>
          </a:xfrm>
        </p:spPr>
        <p:txBody>
          <a:bodyPr/>
          <a:lstStyle/>
          <a:p>
            <a:r>
              <a:rPr lang="ko-KR" altLang="en-US" dirty="0"/>
              <a:t>마이 페이지</a:t>
            </a:r>
            <a:r>
              <a:rPr lang="en-US" altLang="ko-KR" dirty="0"/>
              <a:t> / </a:t>
            </a:r>
            <a:r>
              <a:rPr lang="ko-KR" altLang="en-US" dirty="0"/>
              <a:t>내 정보 관리</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3180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닉네임 입력 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등록한 닉네임 가져와서 수정하기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err="1">
                          <a:latin typeface="+mn-ea"/>
                          <a:ea typeface="+mn-ea"/>
                        </a:rPr>
                        <a:t>한줄소개</a:t>
                      </a:r>
                      <a:r>
                        <a:rPr lang="ko-KR" altLang="en-US" sz="850" b="0" dirty="0">
                          <a:latin typeface="+mn-ea"/>
                          <a:ea typeface="+mn-ea"/>
                        </a:rPr>
                        <a:t> 입력 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등록한 </a:t>
                      </a:r>
                      <a:r>
                        <a:rPr lang="ko-KR" altLang="en-US" sz="850" b="0" dirty="0" err="1">
                          <a:latin typeface="+mn-ea"/>
                          <a:ea typeface="+mn-ea"/>
                        </a:rPr>
                        <a:t>소개글</a:t>
                      </a:r>
                      <a:r>
                        <a:rPr lang="ko-KR" altLang="en-US" sz="850" b="0" dirty="0">
                          <a:latin typeface="+mn-ea"/>
                          <a:ea typeface="+mn-ea"/>
                        </a:rPr>
                        <a:t> 가져와서 수정하기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아이콘 입력 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오른쪽 버튼 누르면 랜덤 아이콘 생성되며 입력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변경하기 버튼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버튼 </a:t>
                      </a:r>
                      <a:r>
                        <a:rPr lang="ko-KR" altLang="en-US" sz="850" b="0" dirty="0" err="1">
                          <a:latin typeface="+mn-ea"/>
                          <a:ea typeface="+mn-ea"/>
                        </a:rPr>
                        <a:t>클릭시</a:t>
                      </a:r>
                      <a:r>
                        <a:rPr lang="ko-KR" altLang="en-US" sz="850" b="0" dirty="0">
                          <a:latin typeface="+mn-ea"/>
                          <a:ea typeface="+mn-ea"/>
                        </a:rPr>
                        <a:t> </a:t>
                      </a:r>
                      <a:r>
                        <a:rPr lang="ko-KR" altLang="en-US" sz="850" b="0" dirty="0" err="1">
                          <a:latin typeface="+mn-ea"/>
                          <a:ea typeface="+mn-ea"/>
                        </a:rPr>
                        <a:t>알림창</a:t>
                      </a:r>
                      <a:r>
                        <a:rPr lang="ko-KR" altLang="en-US" sz="850" b="0" dirty="0">
                          <a:latin typeface="+mn-ea"/>
                          <a:ea typeface="+mn-ea"/>
                        </a:rPr>
                        <a:t> 뜨고 마이페이지로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25</a:t>
            </a:fld>
            <a:endParaRPr lang="ko-KR" altLang="en-US" sz="900" dirty="0"/>
          </a:p>
        </p:txBody>
      </p:sp>
      <p:sp>
        <p:nvSpPr>
          <p:cNvPr id="3" name="텍스트 개체 틀 2">
            <a:extLst>
              <a:ext uri="{FF2B5EF4-FFF2-40B4-BE49-F238E27FC236}">
                <a16:creationId xmlns:a16="http://schemas.microsoft.com/office/drawing/2014/main" id="{9A21F1A3-B507-9297-5939-035ABF86031D}"/>
              </a:ext>
            </a:extLst>
          </p:cNvPr>
          <p:cNvSpPr>
            <a:spLocks noGrp="1"/>
          </p:cNvSpPr>
          <p:nvPr>
            <p:ph type="body" sz="quarter" idx="10"/>
          </p:nvPr>
        </p:nvSpPr>
        <p:spPr>
          <a:xfrm>
            <a:off x="1271464" y="93486"/>
            <a:ext cx="2965331" cy="221025"/>
          </a:xfrm>
        </p:spPr>
        <p:txBody>
          <a:bodyPr/>
          <a:lstStyle/>
          <a:p>
            <a:r>
              <a:rPr lang="en-US" altLang="ko-KR" dirty="0"/>
              <a:t>1-1) </a:t>
            </a:r>
            <a:r>
              <a:rPr lang="ko-KR" altLang="en-US" dirty="0"/>
              <a:t>내 정보 변경하기</a:t>
            </a:r>
          </a:p>
        </p:txBody>
      </p:sp>
      <p:pic>
        <p:nvPicPr>
          <p:cNvPr id="12" name="그림 11">
            <a:extLst>
              <a:ext uri="{FF2B5EF4-FFF2-40B4-BE49-F238E27FC236}">
                <a16:creationId xmlns:a16="http://schemas.microsoft.com/office/drawing/2014/main" id="{7FCF0B84-5F2C-982E-B09A-A9626767DC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5440" y="701402"/>
            <a:ext cx="6851719" cy="5778047"/>
          </a:xfrm>
          <a:prstGeom prst="rect">
            <a:avLst/>
          </a:prstGeom>
        </p:spPr>
      </p:pic>
      <p:sp>
        <p:nvSpPr>
          <p:cNvPr id="20" name="직사각형 19">
            <a:extLst>
              <a:ext uri="{FF2B5EF4-FFF2-40B4-BE49-F238E27FC236}">
                <a16:creationId xmlns:a16="http://schemas.microsoft.com/office/drawing/2014/main" id="{41E5FACB-AA61-16F6-C12E-180AA0FCE917}"/>
              </a:ext>
            </a:extLst>
          </p:cNvPr>
          <p:cNvSpPr/>
          <p:nvPr/>
        </p:nvSpPr>
        <p:spPr>
          <a:xfrm>
            <a:off x="3627921" y="2269912"/>
            <a:ext cx="1675990" cy="3470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1641FD75-A9D6-FF49-EFAF-CDE8A0BBA290}"/>
              </a:ext>
            </a:extLst>
          </p:cNvPr>
          <p:cNvSpPr/>
          <p:nvPr/>
        </p:nvSpPr>
        <p:spPr>
          <a:xfrm>
            <a:off x="3627921" y="2804379"/>
            <a:ext cx="1704072" cy="35053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A582B60D-E507-4699-A023-ADE8CD6E885E}"/>
              </a:ext>
            </a:extLst>
          </p:cNvPr>
          <p:cNvSpPr/>
          <p:nvPr/>
        </p:nvSpPr>
        <p:spPr>
          <a:xfrm>
            <a:off x="3603802" y="5068118"/>
            <a:ext cx="1728191" cy="4320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1D4830BD-DD86-83CD-2E3E-F62F154B7486}"/>
              </a:ext>
            </a:extLst>
          </p:cNvPr>
          <p:cNvSpPr/>
          <p:nvPr/>
        </p:nvSpPr>
        <p:spPr>
          <a:xfrm>
            <a:off x="3603802" y="5735024"/>
            <a:ext cx="1728191" cy="3013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937E308-E6CC-DC12-9F22-D28B919CC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9218" y="2676183"/>
            <a:ext cx="305292" cy="301378"/>
          </a:xfrm>
          <a:prstGeom prst="rect">
            <a:avLst/>
          </a:prstGeom>
        </p:spPr>
      </p:pic>
      <p:pic>
        <p:nvPicPr>
          <p:cNvPr id="14" name="그림 13">
            <a:extLst>
              <a:ext uri="{FF2B5EF4-FFF2-40B4-BE49-F238E27FC236}">
                <a16:creationId xmlns:a16="http://schemas.microsoft.com/office/drawing/2014/main" id="{5D641F21-154E-7AE7-A648-7586827EF7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1611" y="4890760"/>
            <a:ext cx="307083" cy="303146"/>
          </a:xfrm>
          <a:prstGeom prst="rect">
            <a:avLst/>
          </a:prstGeom>
        </p:spPr>
      </p:pic>
      <p:pic>
        <p:nvPicPr>
          <p:cNvPr id="16" name="그림 15">
            <a:extLst>
              <a:ext uri="{FF2B5EF4-FFF2-40B4-BE49-F238E27FC236}">
                <a16:creationId xmlns:a16="http://schemas.microsoft.com/office/drawing/2014/main" id="{48BBD7C6-4EF4-9C88-7D08-56659993F4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1611" y="5554553"/>
            <a:ext cx="305293" cy="301378"/>
          </a:xfrm>
          <a:prstGeom prst="rect">
            <a:avLst/>
          </a:prstGeom>
        </p:spPr>
      </p:pic>
      <p:pic>
        <p:nvPicPr>
          <p:cNvPr id="17" name="그림 16">
            <a:extLst>
              <a:ext uri="{FF2B5EF4-FFF2-40B4-BE49-F238E27FC236}">
                <a16:creationId xmlns:a16="http://schemas.microsoft.com/office/drawing/2014/main" id="{53A6E431-67A5-24CE-6507-DB22DAB0D1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9218" y="2082448"/>
            <a:ext cx="305292" cy="301377"/>
          </a:xfrm>
          <a:prstGeom prst="rect">
            <a:avLst/>
          </a:prstGeom>
        </p:spPr>
      </p:pic>
    </p:spTree>
    <p:extLst>
      <p:ext uri="{BB962C8B-B14F-4D97-AF65-F5344CB8AC3E}">
        <p14:creationId xmlns:p14="http://schemas.microsoft.com/office/powerpoint/2010/main" val="1585203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F57DFB0D-70AF-02D1-011D-987FA5551BC9}"/>
              </a:ext>
            </a:extLst>
          </p:cNvPr>
          <p:cNvGraphicFramePr>
            <a:graphicFrameLocks noGrp="1"/>
          </p:cNvGraphicFramePr>
          <p:nvPr/>
        </p:nvGraphicFramePr>
        <p:xfrm>
          <a:off x="8688288" y="3351832"/>
          <a:ext cx="3384376" cy="3313352"/>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9319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1" dirty="0">
                          <a:solidFill>
                            <a:srgbClr val="4E5263"/>
                          </a:solidFill>
                          <a:latin typeface="+mn-ea"/>
                          <a:ea typeface="+mn-ea"/>
                          <a:sym typeface="맑은 고딕"/>
                        </a:rPr>
                        <a:t>내 정보 변경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3020160">
                <a:tc>
                  <a:txBody>
                    <a:bodyPr/>
                    <a:lstStyle/>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xfrm>
            <a:off x="5303912" y="91193"/>
            <a:ext cx="2736304" cy="221025"/>
          </a:xfrm>
        </p:spPr>
        <p:txBody>
          <a:bodyPr/>
          <a:lstStyle/>
          <a:p>
            <a:r>
              <a:rPr lang="ko-KR" altLang="en-US" dirty="0"/>
              <a:t>마이 페이지</a:t>
            </a:r>
            <a:r>
              <a:rPr lang="en-US" altLang="ko-KR" dirty="0"/>
              <a:t> </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88174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등록한 관심사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관심사 추가하기 버튼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클릭 시 관심사 추가 팝업 열기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26</a:t>
            </a:fld>
            <a:endParaRPr lang="ko-KR" altLang="en-US" sz="900" dirty="0"/>
          </a:p>
        </p:txBody>
      </p:sp>
      <p:sp>
        <p:nvSpPr>
          <p:cNvPr id="3" name="텍스트 개체 틀 2">
            <a:extLst>
              <a:ext uri="{FF2B5EF4-FFF2-40B4-BE49-F238E27FC236}">
                <a16:creationId xmlns:a16="http://schemas.microsoft.com/office/drawing/2014/main" id="{9A21F1A3-B507-9297-5939-035ABF86031D}"/>
              </a:ext>
            </a:extLst>
          </p:cNvPr>
          <p:cNvSpPr>
            <a:spLocks noGrp="1"/>
          </p:cNvSpPr>
          <p:nvPr>
            <p:ph type="body" sz="quarter" idx="10"/>
          </p:nvPr>
        </p:nvSpPr>
        <p:spPr>
          <a:xfrm>
            <a:off x="1271464" y="93486"/>
            <a:ext cx="2965331" cy="221025"/>
          </a:xfrm>
        </p:spPr>
        <p:txBody>
          <a:bodyPr/>
          <a:lstStyle/>
          <a:p>
            <a:r>
              <a:rPr lang="en-US" altLang="ko-KR" dirty="0"/>
              <a:t>2) </a:t>
            </a:r>
            <a:r>
              <a:rPr lang="ko-KR" altLang="en-US" dirty="0"/>
              <a:t>내 관심사</a:t>
            </a:r>
          </a:p>
        </p:txBody>
      </p:sp>
      <p:pic>
        <p:nvPicPr>
          <p:cNvPr id="4" name="그림 3" descr="텍스트이(가) 표시된 사진&#10;&#10;자동 생성된 설명">
            <a:extLst>
              <a:ext uri="{FF2B5EF4-FFF2-40B4-BE49-F238E27FC236}">
                <a16:creationId xmlns:a16="http://schemas.microsoft.com/office/drawing/2014/main" id="{685411A5-1BA1-A582-770C-8B0201125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7" y="1196752"/>
            <a:ext cx="8422105" cy="4692936"/>
          </a:xfrm>
          <a:prstGeom prst="rect">
            <a:avLst/>
          </a:prstGeom>
        </p:spPr>
      </p:pic>
      <p:sp>
        <p:nvSpPr>
          <p:cNvPr id="15" name="직사각형 14">
            <a:extLst>
              <a:ext uri="{FF2B5EF4-FFF2-40B4-BE49-F238E27FC236}">
                <a16:creationId xmlns:a16="http://schemas.microsoft.com/office/drawing/2014/main" id="{52CE2E93-7E06-45AE-5CAD-9C21BDE5222C}"/>
              </a:ext>
            </a:extLst>
          </p:cNvPr>
          <p:cNvSpPr/>
          <p:nvPr/>
        </p:nvSpPr>
        <p:spPr>
          <a:xfrm>
            <a:off x="2351584" y="2808891"/>
            <a:ext cx="5400599" cy="105215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BEBC078A-88B5-0B64-7EC4-3F7FA7BDB4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5594" y="2621657"/>
            <a:ext cx="305292" cy="301377"/>
          </a:xfrm>
          <a:prstGeom prst="rect">
            <a:avLst/>
          </a:prstGeom>
        </p:spPr>
      </p:pic>
      <p:sp>
        <p:nvSpPr>
          <p:cNvPr id="16" name="직사각형 15">
            <a:extLst>
              <a:ext uri="{FF2B5EF4-FFF2-40B4-BE49-F238E27FC236}">
                <a16:creationId xmlns:a16="http://schemas.microsoft.com/office/drawing/2014/main" id="{B2975E8E-9D45-FD4F-116F-A5E0A729F348}"/>
              </a:ext>
            </a:extLst>
          </p:cNvPr>
          <p:cNvSpPr/>
          <p:nvPr/>
        </p:nvSpPr>
        <p:spPr>
          <a:xfrm>
            <a:off x="6816080" y="4013391"/>
            <a:ext cx="936103" cy="3013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275C173A-9FE8-E937-85D4-83255DBD9F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8591" y="3862702"/>
            <a:ext cx="305292" cy="301378"/>
          </a:xfrm>
          <a:prstGeom prst="rect">
            <a:avLst/>
          </a:prstGeom>
        </p:spPr>
      </p:pic>
    </p:spTree>
    <p:extLst>
      <p:ext uri="{BB962C8B-B14F-4D97-AF65-F5344CB8AC3E}">
        <p14:creationId xmlns:p14="http://schemas.microsoft.com/office/powerpoint/2010/main" val="849718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텍스트이(가) 표시된 사진&#10;&#10;자동 생성된 설명">
            <a:extLst>
              <a:ext uri="{FF2B5EF4-FFF2-40B4-BE49-F238E27FC236}">
                <a16:creationId xmlns:a16="http://schemas.microsoft.com/office/drawing/2014/main" id="{D2221A27-72D0-C877-1315-2AE90EEE3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6" y="1209967"/>
            <a:ext cx="8422105" cy="4692936"/>
          </a:xfrm>
          <a:prstGeom prst="rect">
            <a:avLst/>
          </a:prstGeom>
        </p:spPr>
      </p:pic>
      <p:graphicFrame>
        <p:nvGraphicFramePr>
          <p:cNvPr id="24" name="표 23">
            <a:extLst>
              <a:ext uri="{FF2B5EF4-FFF2-40B4-BE49-F238E27FC236}">
                <a16:creationId xmlns:a16="http://schemas.microsoft.com/office/drawing/2014/main" id="{F57DFB0D-70AF-02D1-011D-987FA5551BC9}"/>
              </a:ext>
            </a:extLst>
          </p:cNvPr>
          <p:cNvGraphicFramePr>
            <a:graphicFrameLocks noGrp="1"/>
          </p:cNvGraphicFramePr>
          <p:nvPr/>
        </p:nvGraphicFramePr>
        <p:xfrm>
          <a:off x="8688288" y="3351832"/>
          <a:ext cx="3384376" cy="3313352"/>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9319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1" dirty="0">
                          <a:solidFill>
                            <a:srgbClr val="4E5263"/>
                          </a:solidFill>
                          <a:latin typeface="+mn-ea"/>
                          <a:ea typeface="+mn-ea"/>
                          <a:sym typeface="맑은 고딕"/>
                        </a:rPr>
                        <a:t>내 정보 변경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3020160">
                <a:tc>
                  <a:txBody>
                    <a:bodyPr/>
                    <a:lstStyle/>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xfrm>
            <a:off x="5303912" y="91193"/>
            <a:ext cx="2736304" cy="221025"/>
          </a:xfrm>
        </p:spPr>
        <p:txBody>
          <a:bodyPr/>
          <a:lstStyle/>
          <a:p>
            <a:r>
              <a:rPr lang="ko-KR" altLang="en-US" dirty="0"/>
              <a:t>마이 페이지</a:t>
            </a:r>
            <a:r>
              <a:rPr lang="en-US" altLang="ko-KR" dirty="0"/>
              <a:t> </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3180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나의 테마지도</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클릭 시 테마지도에 등록한 내 지도 모아보기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내가 만든 지도 모아보기</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클릭하면 내가 만든 지도로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테마지도 </a:t>
                      </a:r>
                      <a:r>
                        <a:rPr lang="ko-KR" altLang="en-US" sz="850" b="0" dirty="0" err="1">
                          <a:latin typeface="+mn-ea"/>
                          <a:ea typeface="+mn-ea"/>
                        </a:rPr>
                        <a:t>보러가기</a:t>
                      </a:r>
                      <a:r>
                        <a:rPr lang="ko-KR" altLang="en-US" sz="850" b="0" dirty="0">
                          <a:latin typeface="+mn-ea"/>
                          <a:ea typeface="+mn-ea"/>
                        </a:rPr>
                        <a:t> 버튼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err="1">
                          <a:latin typeface="+mn-ea"/>
                          <a:ea typeface="+mn-ea"/>
                        </a:rPr>
                        <a:t>지도찾기</a:t>
                      </a:r>
                      <a:r>
                        <a:rPr lang="ko-KR" altLang="en-US" sz="850" b="0" dirty="0">
                          <a:latin typeface="+mn-ea"/>
                          <a:ea typeface="+mn-ea"/>
                        </a:rPr>
                        <a:t> 페이지로 이동</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큐레이션 지도 만들기 버튼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큐레이션 지도 만들기 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27</a:t>
            </a:fld>
            <a:endParaRPr lang="ko-KR" altLang="en-US" sz="900" dirty="0"/>
          </a:p>
        </p:txBody>
      </p:sp>
      <p:sp>
        <p:nvSpPr>
          <p:cNvPr id="3" name="텍스트 개체 틀 2">
            <a:extLst>
              <a:ext uri="{FF2B5EF4-FFF2-40B4-BE49-F238E27FC236}">
                <a16:creationId xmlns:a16="http://schemas.microsoft.com/office/drawing/2014/main" id="{9A21F1A3-B507-9297-5939-035ABF86031D}"/>
              </a:ext>
            </a:extLst>
          </p:cNvPr>
          <p:cNvSpPr>
            <a:spLocks noGrp="1"/>
          </p:cNvSpPr>
          <p:nvPr>
            <p:ph type="body" sz="quarter" idx="10"/>
          </p:nvPr>
        </p:nvSpPr>
        <p:spPr>
          <a:xfrm>
            <a:off x="1271464" y="93486"/>
            <a:ext cx="2965331" cy="221025"/>
          </a:xfrm>
        </p:spPr>
        <p:txBody>
          <a:bodyPr/>
          <a:lstStyle/>
          <a:p>
            <a:r>
              <a:rPr lang="en-US" altLang="ko-KR" dirty="0"/>
              <a:t>3) </a:t>
            </a:r>
            <a:r>
              <a:rPr lang="ko-KR" altLang="en-US" dirty="0"/>
              <a:t>나의 지도 관리</a:t>
            </a:r>
          </a:p>
        </p:txBody>
      </p:sp>
      <p:sp>
        <p:nvSpPr>
          <p:cNvPr id="17" name="직사각형 16">
            <a:extLst>
              <a:ext uri="{FF2B5EF4-FFF2-40B4-BE49-F238E27FC236}">
                <a16:creationId xmlns:a16="http://schemas.microsoft.com/office/drawing/2014/main" id="{EF9530C5-2ABB-C921-51E3-3223A2DB2C27}"/>
              </a:ext>
            </a:extLst>
          </p:cNvPr>
          <p:cNvSpPr/>
          <p:nvPr/>
        </p:nvSpPr>
        <p:spPr>
          <a:xfrm>
            <a:off x="5308807" y="4856818"/>
            <a:ext cx="2088232" cy="4013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9515C921-5BFA-C1BD-9673-F73622EC6BF1}"/>
              </a:ext>
            </a:extLst>
          </p:cNvPr>
          <p:cNvSpPr/>
          <p:nvPr/>
        </p:nvSpPr>
        <p:spPr>
          <a:xfrm>
            <a:off x="2754129" y="4856818"/>
            <a:ext cx="2088232" cy="4013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02598694-F94F-4907-6618-0700A3EC52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8797" y="2378585"/>
            <a:ext cx="305292" cy="301378"/>
          </a:xfrm>
          <a:prstGeom prst="rect">
            <a:avLst/>
          </a:prstGeom>
        </p:spPr>
      </p:pic>
      <p:pic>
        <p:nvPicPr>
          <p:cNvPr id="14" name="그림 13">
            <a:extLst>
              <a:ext uri="{FF2B5EF4-FFF2-40B4-BE49-F238E27FC236}">
                <a16:creationId xmlns:a16="http://schemas.microsoft.com/office/drawing/2014/main" id="{73646E5C-A671-C02E-219B-05022FE175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8658" y="2381635"/>
            <a:ext cx="305292" cy="301377"/>
          </a:xfrm>
          <a:prstGeom prst="rect">
            <a:avLst/>
          </a:prstGeom>
        </p:spPr>
      </p:pic>
      <p:sp>
        <p:nvSpPr>
          <p:cNvPr id="2" name="직사각형 1">
            <a:extLst>
              <a:ext uri="{FF2B5EF4-FFF2-40B4-BE49-F238E27FC236}">
                <a16:creationId xmlns:a16="http://schemas.microsoft.com/office/drawing/2014/main" id="{AC21DDBE-447E-DC0B-3356-197FFF7EA5C2}"/>
              </a:ext>
            </a:extLst>
          </p:cNvPr>
          <p:cNvSpPr/>
          <p:nvPr/>
        </p:nvSpPr>
        <p:spPr>
          <a:xfrm>
            <a:off x="2754129" y="2695896"/>
            <a:ext cx="2088232" cy="10379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6455441D-73F9-C154-7188-587BB016D545}"/>
              </a:ext>
            </a:extLst>
          </p:cNvPr>
          <p:cNvSpPr/>
          <p:nvPr/>
        </p:nvSpPr>
        <p:spPr>
          <a:xfrm>
            <a:off x="5303912" y="2683012"/>
            <a:ext cx="2088232" cy="11263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336AD932-B03E-D0FE-A6AF-FB70CA9A28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7683" y="4657498"/>
            <a:ext cx="317584" cy="313512"/>
          </a:xfrm>
          <a:prstGeom prst="rect">
            <a:avLst/>
          </a:prstGeom>
        </p:spPr>
      </p:pic>
      <p:pic>
        <p:nvPicPr>
          <p:cNvPr id="13" name="그림 12">
            <a:extLst>
              <a:ext uri="{FF2B5EF4-FFF2-40B4-BE49-F238E27FC236}">
                <a16:creationId xmlns:a16="http://schemas.microsoft.com/office/drawing/2014/main" id="{86F095BC-F91A-8DD1-6AE2-14B1F82553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59885" y="4631267"/>
            <a:ext cx="317584" cy="313512"/>
          </a:xfrm>
          <a:prstGeom prst="rect">
            <a:avLst/>
          </a:prstGeom>
        </p:spPr>
      </p:pic>
    </p:spTree>
    <p:extLst>
      <p:ext uri="{BB962C8B-B14F-4D97-AF65-F5344CB8AC3E}">
        <p14:creationId xmlns:p14="http://schemas.microsoft.com/office/powerpoint/2010/main" val="1591694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7653B4B6-ACE3-B2F9-D770-1D3427084D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462" y="572654"/>
            <a:ext cx="6788205" cy="6144739"/>
          </a:xfrm>
          <a:prstGeom prst="rect">
            <a:avLst/>
          </a:prstGeom>
        </p:spPr>
      </p:pic>
      <p:graphicFrame>
        <p:nvGraphicFramePr>
          <p:cNvPr id="24" name="표 23">
            <a:extLst>
              <a:ext uri="{FF2B5EF4-FFF2-40B4-BE49-F238E27FC236}">
                <a16:creationId xmlns:a16="http://schemas.microsoft.com/office/drawing/2014/main" id="{F57DFB0D-70AF-02D1-011D-987FA5551BC9}"/>
              </a:ext>
            </a:extLst>
          </p:cNvPr>
          <p:cNvGraphicFramePr>
            <a:graphicFrameLocks noGrp="1"/>
          </p:cNvGraphicFramePr>
          <p:nvPr/>
        </p:nvGraphicFramePr>
        <p:xfrm>
          <a:off x="8672843" y="3896581"/>
          <a:ext cx="3384376" cy="2820812"/>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4960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1" dirty="0">
                          <a:solidFill>
                            <a:srgbClr val="4E5263"/>
                          </a:solidFill>
                          <a:latin typeface="+mn-ea"/>
                          <a:ea typeface="+mn-ea"/>
                          <a:sym typeface="맑은 고딕"/>
                        </a:rPr>
                        <a:t>내 정보 변경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571204">
                <a:tc>
                  <a:txBody>
                    <a:bodyPr/>
                    <a:lstStyle/>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xfrm>
            <a:off x="5303912" y="91193"/>
            <a:ext cx="2736304" cy="221025"/>
          </a:xfrm>
        </p:spPr>
        <p:txBody>
          <a:bodyPr/>
          <a:lstStyle/>
          <a:p>
            <a:r>
              <a:rPr lang="ko-KR" altLang="en-US" dirty="0"/>
              <a:t>마이 페이지 </a:t>
            </a:r>
            <a:r>
              <a:rPr lang="en-US" altLang="ko-KR" dirty="0"/>
              <a:t>/ </a:t>
            </a:r>
            <a:r>
              <a:rPr lang="ko-KR" altLang="en-US" dirty="0"/>
              <a:t>나의 지도 관리</a:t>
            </a:r>
            <a:r>
              <a:rPr lang="en-US" altLang="ko-KR" dirty="0"/>
              <a:t> </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32807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err="1">
                          <a:latin typeface="+mn-ea"/>
                          <a:ea typeface="+mn-ea"/>
                        </a:rPr>
                        <a:t>테마명</a:t>
                      </a:r>
                      <a:r>
                        <a:rPr lang="ko-KR" altLang="en-US" sz="850" b="0" dirty="0">
                          <a:latin typeface="+mn-ea"/>
                          <a:ea typeface="+mn-ea"/>
                        </a:rPr>
                        <a:t> 입력 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아이콘 입력 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err="1">
                          <a:latin typeface="+mn-ea"/>
                          <a:ea typeface="+mn-ea"/>
                        </a:rPr>
                        <a:t>이모지</a:t>
                      </a:r>
                      <a:r>
                        <a:rPr lang="ko-KR" altLang="en-US" sz="850" b="0" dirty="0">
                          <a:latin typeface="+mn-ea"/>
                          <a:ea typeface="+mn-ea"/>
                        </a:rPr>
                        <a:t> 키보드 바로가기 버튼 클릭하면 </a:t>
                      </a:r>
                      <a:r>
                        <a:rPr lang="ko-KR" altLang="en-US" sz="850" b="0" dirty="0" err="1">
                          <a:latin typeface="+mn-ea"/>
                          <a:ea typeface="+mn-ea"/>
                        </a:rPr>
                        <a:t>이모지</a:t>
                      </a:r>
                      <a:r>
                        <a:rPr lang="ko-KR" altLang="en-US" sz="850" b="0" dirty="0">
                          <a:latin typeface="+mn-ea"/>
                          <a:ea typeface="+mn-ea"/>
                        </a:rPr>
                        <a:t> 선택하는 사이트로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지도에 프로필 카드 표시할지 선택</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만든 지도를 공유할지 선택</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미리보기</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err="1">
                          <a:latin typeface="+mn-ea"/>
                          <a:ea typeface="+mn-ea"/>
                        </a:rPr>
                        <a:t>테마명</a:t>
                      </a:r>
                      <a:r>
                        <a:rPr lang="ko-KR" altLang="en-US" sz="850" b="0" dirty="0">
                          <a:latin typeface="+mn-ea"/>
                          <a:ea typeface="+mn-ea"/>
                        </a:rPr>
                        <a:t> 실시간 반영하기</a:t>
                      </a:r>
                      <a:r>
                        <a:rPr lang="en-US" altLang="ko-KR" sz="850" b="0" dirty="0">
                          <a:latin typeface="+mn-ea"/>
                          <a:ea typeface="+mn-ea"/>
                        </a:rPr>
                        <a:t>, </a:t>
                      </a:r>
                      <a:r>
                        <a:rPr lang="ko-KR" altLang="en-US" sz="850" b="0" dirty="0">
                          <a:latin typeface="+mn-ea"/>
                          <a:ea typeface="+mn-ea"/>
                        </a:rPr>
                        <a:t>장소 개수는 임의로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생성하기 버튼</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클릭하면 마이페이지 나의지도관리로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28</a:t>
            </a:fld>
            <a:endParaRPr lang="ko-KR" altLang="en-US" sz="900" dirty="0"/>
          </a:p>
        </p:txBody>
      </p:sp>
      <p:sp>
        <p:nvSpPr>
          <p:cNvPr id="3" name="텍스트 개체 틀 2">
            <a:extLst>
              <a:ext uri="{FF2B5EF4-FFF2-40B4-BE49-F238E27FC236}">
                <a16:creationId xmlns:a16="http://schemas.microsoft.com/office/drawing/2014/main" id="{9A21F1A3-B507-9297-5939-035ABF86031D}"/>
              </a:ext>
            </a:extLst>
          </p:cNvPr>
          <p:cNvSpPr>
            <a:spLocks noGrp="1"/>
          </p:cNvSpPr>
          <p:nvPr>
            <p:ph type="body" sz="quarter" idx="10"/>
          </p:nvPr>
        </p:nvSpPr>
        <p:spPr>
          <a:xfrm>
            <a:off x="1271464" y="93486"/>
            <a:ext cx="2965331" cy="221025"/>
          </a:xfrm>
        </p:spPr>
        <p:txBody>
          <a:bodyPr/>
          <a:lstStyle/>
          <a:p>
            <a:r>
              <a:rPr lang="en-US" altLang="ko-KR" dirty="0"/>
              <a:t>3-1) </a:t>
            </a:r>
            <a:r>
              <a:rPr lang="ko-KR" altLang="en-US" dirty="0"/>
              <a:t>큐레이션 지도 만들기</a:t>
            </a:r>
          </a:p>
        </p:txBody>
      </p:sp>
      <p:pic>
        <p:nvPicPr>
          <p:cNvPr id="14" name="그림 13">
            <a:extLst>
              <a:ext uri="{FF2B5EF4-FFF2-40B4-BE49-F238E27FC236}">
                <a16:creationId xmlns:a16="http://schemas.microsoft.com/office/drawing/2014/main" id="{1D48C14B-1D72-E282-DE8F-DD4927D954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4230" y="5630218"/>
            <a:ext cx="307083" cy="303146"/>
          </a:xfrm>
          <a:prstGeom prst="rect">
            <a:avLst/>
          </a:prstGeom>
        </p:spPr>
      </p:pic>
      <p:sp>
        <p:nvSpPr>
          <p:cNvPr id="27" name="직사각형 26">
            <a:extLst>
              <a:ext uri="{FF2B5EF4-FFF2-40B4-BE49-F238E27FC236}">
                <a16:creationId xmlns:a16="http://schemas.microsoft.com/office/drawing/2014/main" id="{38FD9D21-2FBB-6CA9-CBFA-715F9519C2EE}"/>
              </a:ext>
            </a:extLst>
          </p:cNvPr>
          <p:cNvSpPr/>
          <p:nvPr/>
        </p:nvSpPr>
        <p:spPr>
          <a:xfrm>
            <a:off x="3573701" y="2073598"/>
            <a:ext cx="1704070" cy="3470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B362AB3E-D1ED-3307-EC1C-CE77BC06E30C}"/>
              </a:ext>
            </a:extLst>
          </p:cNvPr>
          <p:cNvSpPr/>
          <p:nvPr/>
        </p:nvSpPr>
        <p:spPr>
          <a:xfrm>
            <a:off x="3573701" y="2591404"/>
            <a:ext cx="1704072" cy="4824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AAAB2ABE-0303-4E6C-9841-42B3F00ABE37}"/>
              </a:ext>
            </a:extLst>
          </p:cNvPr>
          <p:cNvSpPr/>
          <p:nvPr/>
        </p:nvSpPr>
        <p:spPr>
          <a:xfrm>
            <a:off x="3573701" y="5415079"/>
            <a:ext cx="1626307" cy="35053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E16F1C22-9B55-D375-0369-B89AF92C61EF}"/>
              </a:ext>
            </a:extLst>
          </p:cNvPr>
          <p:cNvSpPr/>
          <p:nvPr/>
        </p:nvSpPr>
        <p:spPr>
          <a:xfrm>
            <a:off x="3597612" y="5860717"/>
            <a:ext cx="1620117" cy="3013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4" name="그림 33">
            <a:extLst>
              <a:ext uri="{FF2B5EF4-FFF2-40B4-BE49-F238E27FC236}">
                <a16:creationId xmlns:a16="http://schemas.microsoft.com/office/drawing/2014/main" id="{70D220BC-312D-187A-A12B-783D1131FA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9240" y="1932025"/>
            <a:ext cx="305292" cy="301377"/>
          </a:xfrm>
          <a:prstGeom prst="rect">
            <a:avLst/>
          </a:prstGeom>
        </p:spPr>
      </p:pic>
      <p:sp>
        <p:nvSpPr>
          <p:cNvPr id="35" name="직사각형 34">
            <a:extLst>
              <a:ext uri="{FF2B5EF4-FFF2-40B4-BE49-F238E27FC236}">
                <a16:creationId xmlns:a16="http://schemas.microsoft.com/office/drawing/2014/main" id="{627C6A45-B41A-CAA1-89F8-40ECCC66394C}"/>
              </a:ext>
            </a:extLst>
          </p:cNvPr>
          <p:cNvSpPr/>
          <p:nvPr/>
        </p:nvSpPr>
        <p:spPr>
          <a:xfrm>
            <a:off x="3558729" y="3129579"/>
            <a:ext cx="1719044" cy="5154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E78CC711-141E-697B-DD20-9A7CC55B445D}"/>
              </a:ext>
            </a:extLst>
          </p:cNvPr>
          <p:cNvSpPr/>
          <p:nvPr/>
        </p:nvSpPr>
        <p:spPr>
          <a:xfrm>
            <a:off x="3558729" y="3698241"/>
            <a:ext cx="1719044" cy="50727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3644E52-1DDA-99F2-789B-F02AB553F4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5309" y="5172837"/>
            <a:ext cx="307083" cy="303146"/>
          </a:xfrm>
          <a:prstGeom prst="rect">
            <a:avLst/>
          </a:prstGeom>
        </p:spPr>
      </p:pic>
      <p:pic>
        <p:nvPicPr>
          <p:cNvPr id="31" name="그림 30">
            <a:extLst>
              <a:ext uri="{FF2B5EF4-FFF2-40B4-BE49-F238E27FC236}">
                <a16:creationId xmlns:a16="http://schemas.microsoft.com/office/drawing/2014/main" id="{8BE84AF0-C62C-FCDB-53DF-85D98704F9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3060" y="2502927"/>
            <a:ext cx="305292" cy="301378"/>
          </a:xfrm>
          <a:prstGeom prst="rect">
            <a:avLst/>
          </a:prstGeom>
        </p:spPr>
      </p:pic>
      <p:pic>
        <p:nvPicPr>
          <p:cNvPr id="32" name="그림 31">
            <a:extLst>
              <a:ext uri="{FF2B5EF4-FFF2-40B4-BE49-F238E27FC236}">
                <a16:creationId xmlns:a16="http://schemas.microsoft.com/office/drawing/2014/main" id="{A2AF5F93-683B-86F5-1DF8-FA0C055AD5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82761" y="3011910"/>
            <a:ext cx="307083" cy="303146"/>
          </a:xfrm>
          <a:prstGeom prst="rect">
            <a:avLst/>
          </a:prstGeom>
        </p:spPr>
      </p:pic>
      <p:pic>
        <p:nvPicPr>
          <p:cNvPr id="33" name="그림 32">
            <a:extLst>
              <a:ext uri="{FF2B5EF4-FFF2-40B4-BE49-F238E27FC236}">
                <a16:creationId xmlns:a16="http://schemas.microsoft.com/office/drawing/2014/main" id="{58D33BE5-73F8-9C83-AF84-D202F6355B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3059" y="3595203"/>
            <a:ext cx="305293" cy="301378"/>
          </a:xfrm>
          <a:prstGeom prst="rect">
            <a:avLst/>
          </a:prstGeom>
        </p:spPr>
      </p:pic>
    </p:spTree>
    <p:extLst>
      <p:ext uri="{BB962C8B-B14F-4D97-AF65-F5344CB8AC3E}">
        <p14:creationId xmlns:p14="http://schemas.microsoft.com/office/powerpoint/2010/main" val="4124289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608EED99-5B7C-C8D3-0276-5D2B0DC81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7" y="1194458"/>
            <a:ext cx="8422103" cy="4692935"/>
          </a:xfrm>
          <a:prstGeom prst="rect">
            <a:avLst/>
          </a:prstGeom>
        </p:spPr>
      </p:pic>
      <p:graphicFrame>
        <p:nvGraphicFramePr>
          <p:cNvPr id="24" name="표 23">
            <a:extLst>
              <a:ext uri="{FF2B5EF4-FFF2-40B4-BE49-F238E27FC236}">
                <a16:creationId xmlns:a16="http://schemas.microsoft.com/office/drawing/2014/main" id="{F57DFB0D-70AF-02D1-011D-987FA5551BC9}"/>
              </a:ext>
            </a:extLst>
          </p:cNvPr>
          <p:cNvGraphicFramePr>
            <a:graphicFrameLocks noGrp="1"/>
          </p:cNvGraphicFramePr>
          <p:nvPr/>
        </p:nvGraphicFramePr>
        <p:xfrm>
          <a:off x="8644662" y="3788156"/>
          <a:ext cx="3384376" cy="2659501"/>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35334">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1" dirty="0">
                          <a:solidFill>
                            <a:srgbClr val="4E5263"/>
                          </a:solidFill>
                          <a:latin typeface="+mn-ea"/>
                          <a:ea typeface="+mn-ea"/>
                          <a:sym typeface="맑은 고딕"/>
                        </a:rPr>
                        <a:t>내 정보 변경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424167">
                <a:tc>
                  <a:txBody>
                    <a:bodyPr/>
                    <a:lstStyle/>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xfrm>
            <a:off x="5303912" y="91193"/>
            <a:ext cx="2736304" cy="221025"/>
          </a:xfrm>
        </p:spPr>
        <p:txBody>
          <a:bodyPr/>
          <a:lstStyle/>
          <a:p>
            <a:r>
              <a:rPr lang="ko-KR" altLang="en-US" dirty="0"/>
              <a:t>마이 페이지</a:t>
            </a:r>
            <a:r>
              <a:rPr lang="en-US" altLang="ko-KR" dirty="0"/>
              <a:t> </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17262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err="1">
                          <a:latin typeface="+mn-ea"/>
                          <a:ea typeface="+mn-ea"/>
                        </a:rPr>
                        <a:t>팔로워</a:t>
                      </a:r>
                      <a:r>
                        <a:rPr lang="ko-KR" altLang="en-US" sz="850" b="0" dirty="0">
                          <a:latin typeface="+mn-ea"/>
                          <a:ea typeface="+mn-ea"/>
                        </a:rPr>
                        <a:t> 탭</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몇 명인지 표시</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err="1">
                          <a:latin typeface="+mn-ea"/>
                          <a:ea typeface="+mn-ea"/>
                        </a:rPr>
                        <a:t>팔로잉</a:t>
                      </a:r>
                      <a:r>
                        <a:rPr lang="ko-KR" altLang="en-US" sz="850" b="0" dirty="0">
                          <a:latin typeface="+mn-ea"/>
                          <a:ea typeface="+mn-ea"/>
                        </a:rPr>
                        <a:t> 탭</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몇 명인지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err="1">
                          <a:latin typeface="+mn-ea"/>
                          <a:ea typeface="+mn-ea"/>
                        </a:rPr>
                        <a:t>팔로워</a:t>
                      </a:r>
                      <a:r>
                        <a:rPr lang="en-US" altLang="ko-KR" sz="850" b="0" dirty="0">
                          <a:latin typeface="+mn-ea"/>
                          <a:ea typeface="+mn-ea"/>
                        </a:rPr>
                        <a:t>/</a:t>
                      </a:r>
                      <a:r>
                        <a:rPr lang="ko-KR" altLang="en-US" sz="850" b="0" dirty="0" err="1">
                          <a:latin typeface="+mn-ea"/>
                          <a:ea typeface="+mn-ea"/>
                        </a:rPr>
                        <a:t>팔로잉</a:t>
                      </a:r>
                      <a:r>
                        <a:rPr lang="ko-KR" altLang="en-US" sz="850" b="0" dirty="0">
                          <a:latin typeface="+mn-ea"/>
                          <a:ea typeface="+mn-ea"/>
                        </a:rPr>
                        <a:t> 목록 표시</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개수 많아지면 스크롤</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삭제하기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29</a:t>
            </a:fld>
            <a:endParaRPr lang="ko-KR" altLang="en-US" sz="900" dirty="0"/>
          </a:p>
        </p:txBody>
      </p:sp>
      <p:sp>
        <p:nvSpPr>
          <p:cNvPr id="3" name="텍스트 개체 틀 2">
            <a:extLst>
              <a:ext uri="{FF2B5EF4-FFF2-40B4-BE49-F238E27FC236}">
                <a16:creationId xmlns:a16="http://schemas.microsoft.com/office/drawing/2014/main" id="{9A21F1A3-B507-9297-5939-035ABF86031D}"/>
              </a:ext>
            </a:extLst>
          </p:cNvPr>
          <p:cNvSpPr>
            <a:spLocks noGrp="1"/>
          </p:cNvSpPr>
          <p:nvPr>
            <p:ph type="body" sz="quarter" idx="10"/>
          </p:nvPr>
        </p:nvSpPr>
        <p:spPr>
          <a:xfrm>
            <a:off x="1271464" y="93486"/>
            <a:ext cx="2965331" cy="221025"/>
          </a:xfrm>
        </p:spPr>
        <p:txBody>
          <a:bodyPr/>
          <a:lstStyle/>
          <a:p>
            <a:r>
              <a:rPr lang="en-US" altLang="ko-KR" dirty="0"/>
              <a:t>4) </a:t>
            </a:r>
            <a:r>
              <a:rPr lang="ko-KR" altLang="en-US" dirty="0" err="1"/>
              <a:t>팔로워</a:t>
            </a:r>
            <a:r>
              <a:rPr lang="en-US" altLang="ko-KR" dirty="0"/>
              <a:t>/</a:t>
            </a:r>
            <a:r>
              <a:rPr lang="ko-KR" altLang="en-US" dirty="0" err="1"/>
              <a:t>팔로잉</a:t>
            </a:r>
            <a:endParaRPr lang="ko-KR" altLang="en-US" dirty="0"/>
          </a:p>
        </p:txBody>
      </p:sp>
      <p:pic>
        <p:nvPicPr>
          <p:cNvPr id="9" name="그림 8">
            <a:extLst>
              <a:ext uri="{FF2B5EF4-FFF2-40B4-BE49-F238E27FC236}">
                <a16:creationId xmlns:a16="http://schemas.microsoft.com/office/drawing/2014/main" id="{BBDD8947-1F1B-1462-E8D1-2C149130F0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543" y="2224884"/>
            <a:ext cx="305292" cy="301378"/>
          </a:xfrm>
          <a:prstGeom prst="rect">
            <a:avLst/>
          </a:prstGeom>
        </p:spPr>
      </p:pic>
      <p:pic>
        <p:nvPicPr>
          <p:cNvPr id="10" name="그림 9">
            <a:extLst>
              <a:ext uri="{FF2B5EF4-FFF2-40B4-BE49-F238E27FC236}">
                <a16:creationId xmlns:a16="http://schemas.microsoft.com/office/drawing/2014/main" id="{16F56495-0E9E-4FD6-C50C-81BA9B9560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9643" y="2541102"/>
            <a:ext cx="307083" cy="303146"/>
          </a:xfrm>
          <a:prstGeom prst="rect">
            <a:avLst/>
          </a:prstGeom>
        </p:spPr>
      </p:pic>
      <p:pic>
        <p:nvPicPr>
          <p:cNvPr id="12" name="그림 11">
            <a:extLst>
              <a:ext uri="{FF2B5EF4-FFF2-40B4-BE49-F238E27FC236}">
                <a16:creationId xmlns:a16="http://schemas.microsoft.com/office/drawing/2014/main" id="{030E5668-E81C-C30E-A522-8932C768DE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0882" y="2243634"/>
            <a:ext cx="305292" cy="301377"/>
          </a:xfrm>
          <a:prstGeom prst="rect">
            <a:avLst/>
          </a:prstGeom>
        </p:spPr>
      </p:pic>
      <p:sp>
        <p:nvSpPr>
          <p:cNvPr id="15" name="직사각형 14">
            <a:extLst>
              <a:ext uri="{FF2B5EF4-FFF2-40B4-BE49-F238E27FC236}">
                <a16:creationId xmlns:a16="http://schemas.microsoft.com/office/drawing/2014/main" id="{FA37948D-03F1-2DF8-16E8-5F80B744DA9E}"/>
              </a:ext>
            </a:extLst>
          </p:cNvPr>
          <p:cNvSpPr/>
          <p:nvPr/>
        </p:nvSpPr>
        <p:spPr>
          <a:xfrm>
            <a:off x="2783631" y="2844248"/>
            <a:ext cx="4464497" cy="21689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98E209D6-43D7-78D1-C8C9-92D3E4BFA5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9476" y="2847030"/>
            <a:ext cx="371475" cy="366713"/>
          </a:xfrm>
          <a:prstGeom prst="rect">
            <a:avLst/>
          </a:prstGeom>
        </p:spPr>
      </p:pic>
      <p:sp>
        <p:nvSpPr>
          <p:cNvPr id="13" name="직사각형 12">
            <a:extLst>
              <a:ext uri="{FF2B5EF4-FFF2-40B4-BE49-F238E27FC236}">
                <a16:creationId xmlns:a16="http://schemas.microsoft.com/office/drawing/2014/main" id="{FA9F5762-2601-6625-5D80-F44BBBCD5AE9}"/>
              </a:ext>
            </a:extLst>
          </p:cNvPr>
          <p:cNvSpPr/>
          <p:nvPr/>
        </p:nvSpPr>
        <p:spPr>
          <a:xfrm>
            <a:off x="4554210" y="2973498"/>
            <a:ext cx="285266" cy="3013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29881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xfrm>
            <a:off x="1199515" y="110490"/>
            <a:ext cx="2966085" cy="221615"/>
          </a:xfrm>
        </p:spPr>
        <p:txBody>
          <a:bodyPr/>
          <a:lstStyle/>
          <a:p>
            <a:endParaRPr lang="ko-KR" altLang="en-US"/>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xfrm>
            <a:off x="5231765" y="110490"/>
            <a:ext cx="3329940" cy="221615"/>
          </a:xfrm>
        </p:spPr>
        <p:txBody>
          <a:bodyPr/>
          <a:lstStyle/>
          <a:p>
            <a:r>
              <a:rPr lang="ko-KR" altLang="en-US" dirty="0"/>
              <a:t>메인 페이지</a:t>
            </a:r>
          </a:p>
        </p:txBody>
      </p:sp>
      <p:graphicFrame>
        <p:nvGraphicFramePr>
          <p:cNvPr id="7" name="표 6"/>
          <p:cNvGraphicFramePr>
            <a:graphicFrameLocks noGrp="1"/>
          </p:cNvGraphicFramePr>
          <p:nvPr/>
        </p:nvGraphicFramePr>
        <p:xfrm>
          <a:off x="8688070" y="476885"/>
          <a:ext cx="3384550" cy="3262313"/>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gridCol w="2981325">
                  <a:extLst>
                    <a:ext uri="{9D8B030D-6E8A-4147-A177-3AD203B41FA5}">
                      <a16:colId xmlns:a16="http://schemas.microsoft.com/office/drawing/2014/main" val="20001"/>
                    </a:ext>
                  </a:extLst>
                </a:gridCol>
              </a:tblGrid>
              <a:tr h="259080">
                <a:tc gridSpan="2">
                  <a:txBody>
                    <a:bodyPr/>
                    <a:lstStyle/>
                    <a:p>
                      <a:pPr marL="0" lvl="1" indent="0" algn="l" defTabSz="914400" rtl="0" eaLnBrk="1" fontAlgn="auto" latinLnBrk="1" hangingPunct="1">
                        <a:lnSpc>
                          <a:spcPct val="100000"/>
                        </a:lnSpc>
                        <a:spcBef>
                          <a:spcPct val="0"/>
                        </a:spcBef>
                        <a:spcAft>
                          <a:spcPct val="0"/>
                        </a:spcAft>
                        <a:buFontTx/>
                        <a:buNone/>
                      </a:pPr>
                      <a:r>
                        <a:rPr lang="en-US" altLang="ko-KR" sz="900" b="1" kern="1200">
                          <a:solidFill>
                            <a:srgbClr val="4E5263"/>
                          </a:solidFill>
                          <a:latin typeface="맑은 고딕" charset="0"/>
                          <a:ea typeface="+mn-ea"/>
                        </a:rPr>
                        <a:t>Summery.</a:t>
                      </a:r>
                      <a:endParaRPr lang="ko-KR" altLang="en-US" sz="900" b="1" kern="1200">
                        <a:solidFill>
                          <a:srgbClr val="4E5263"/>
                        </a:solidFill>
                        <a:latin typeface="맑은 고딕" charset="0"/>
                        <a:ea typeface="+mn-ea"/>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3175" cap="flat" cmpd="sng" algn="ctr">
                      <a:solidFill>
                        <a:srgbClr val="A6A6A6">
                          <a:alpha val="100000"/>
                        </a:srgbClr>
                      </a:solidFill>
                      <a:prstDash val="solid"/>
                      <a:round/>
                      <a:headEnd type="none" w="med" len="med"/>
                      <a:tailEnd type="none" w="med" len="med"/>
                    </a:lnB>
                    <a:solidFill>
                      <a:schemeClr val="bg1"/>
                    </a:solidFill>
                  </a:tcPr>
                </a:tc>
                <a:tc hMerge="1">
                  <a:txBody>
                    <a:bodyPr/>
                    <a:lstStyle/>
                    <a:p>
                      <a:endParaRPr lang="ko-KR" altLang="en-US" kern="1200"/>
                    </a:p>
                  </a:txBody>
                  <a:tcPr/>
                </a:tc>
                <a:extLst>
                  <a:ext uri="{0D108BD9-81ED-4DB2-BD59-A6C34878D82A}">
                    <a16:rowId xmlns:a16="http://schemas.microsoft.com/office/drawing/2014/main" val="10000"/>
                  </a:ext>
                </a:extLst>
              </a:tr>
              <a:tr h="809625">
                <a:tc gridSpan="2">
                  <a:txBody>
                    <a:bodyPr/>
                    <a:lstStyle/>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mn-ea"/>
                        </a:rPr>
                        <a:t>Summery</a:t>
                      </a:r>
                      <a:r>
                        <a:rPr lang="ko-KR" altLang="en-US" sz="800" b="0" kern="1200">
                          <a:solidFill>
                            <a:schemeClr val="tx1"/>
                          </a:solidFill>
                          <a:latin typeface="맑은 고딕" charset="0"/>
                          <a:ea typeface="맑은 고딕" charset="0"/>
                        </a:rPr>
                        <a:t>에는</a:t>
                      </a:r>
                      <a:r>
                        <a:rPr lang="ko-KR" altLang="en-US" sz="800" b="0" kern="1200">
                          <a:solidFill>
                            <a:schemeClr val="tx1"/>
                          </a:solidFill>
                          <a:latin typeface="맑은 고딕" charset="0"/>
                          <a:ea typeface="+mn-ea"/>
                        </a:rPr>
                        <a:t> </a:t>
                      </a:r>
                      <a:r>
                        <a:rPr lang="ko-KR" altLang="en-US" sz="800" b="0" kern="1200">
                          <a:solidFill>
                            <a:schemeClr val="tx1"/>
                          </a:solidFill>
                          <a:latin typeface="맑은 고딕" charset="0"/>
                          <a:ea typeface="맑은 고딕" charset="0"/>
                        </a:rPr>
                        <a:t>해당</a:t>
                      </a:r>
                      <a:r>
                        <a:rPr lang="ko-KR" altLang="en-US" sz="800" b="0" kern="1200">
                          <a:solidFill>
                            <a:schemeClr val="tx1"/>
                          </a:solidFill>
                          <a:latin typeface="맑은 고딕" charset="0"/>
                          <a:ea typeface="+mn-ea"/>
                        </a:rPr>
                        <a:t> </a:t>
                      </a:r>
                      <a:r>
                        <a:rPr lang="ko-KR" altLang="en-US" sz="800" b="0" kern="1200">
                          <a:solidFill>
                            <a:schemeClr val="tx1"/>
                          </a:solidFill>
                          <a:latin typeface="맑은 고딕" charset="0"/>
                          <a:ea typeface="맑은 고딕" charset="0"/>
                        </a:rPr>
                        <a:t>페이지와</a:t>
                      </a:r>
                      <a:r>
                        <a:rPr lang="ko-KR" altLang="en-US" sz="800" b="0" kern="1200">
                          <a:solidFill>
                            <a:schemeClr val="tx1"/>
                          </a:solidFill>
                          <a:latin typeface="맑은 고딕" charset="0"/>
                          <a:ea typeface="+mn-ea"/>
                        </a:rPr>
                        <a:t> </a:t>
                      </a:r>
                      <a:r>
                        <a:rPr lang="ko-KR" altLang="en-US" sz="800" b="0" kern="1200">
                          <a:solidFill>
                            <a:schemeClr val="tx1"/>
                          </a:solidFill>
                          <a:latin typeface="맑은 고딕" charset="0"/>
                          <a:ea typeface="맑은 고딕" charset="0"/>
                        </a:rPr>
                        <a:t>관련된</a:t>
                      </a:r>
                      <a:r>
                        <a:rPr lang="ko-KR" altLang="en-US" sz="800" b="0" kern="1200">
                          <a:solidFill>
                            <a:schemeClr val="tx1"/>
                          </a:solidFill>
                          <a:latin typeface="맑은 고딕" charset="0"/>
                          <a:ea typeface="+mn-ea"/>
                        </a:rPr>
                        <a:t> </a:t>
                      </a:r>
                      <a:r>
                        <a:rPr lang="ko-KR" altLang="en-US" sz="800" b="0" kern="1200">
                          <a:solidFill>
                            <a:schemeClr val="tx1"/>
                          </a:solidFill>
                          <a:latin typeface="맑은 고딕" charset="0"/>
                          <a:ea typeface="맑은 고딕" charset="0"/>
                        </a:rPr>
                        <a:t>요약사항을</a:t>
                      </a:r>
                      <a:r>
                        <a:rPr lang="ko-KR" altLang="en-US" sz="800" b="0" kern="1200">
                          <a:solidFill>
                            <a:schemeClr val="tx1"/>
                          </a:solidFill>
                          <a:latin typeface="맑은 고딕" charset="0"/>
                          <a:ea typeface="+mn-ea"/>
                        </a:rPr>
                        <a:t> </a:t>
                      </a:r>
                      <a:r>
                        <a:rPr lang="ko-KR" altLang="en-US" sz="800" b="0" kern="1200">
                          <a:solidFill>
                            <a:schemeClr val="tx1"/>
                          </a:solidFill>
                          <a:latin typeface="맑은 고딕" charset="0"/>
                          <a:ea typeface="맑은 고딕" charset="0"/>
                        </a:rPr>
                        <a:t>정리해주세요</a:t>
                      </a:r>
                      <a:r>
                        <a:rPr lang="en-US" altLang="ko-KR" sz="800" b="0" kern="1200">
                          <a:solidFill>
                            <a:schemeClr val="tx1"/>
                          </a:solidFill>
                          <a:latin typeface="맑은 고딕" charset="0"/>
                          <a:ea typeface="맑은 고딕" charset="0"/>
                        </a:rPr>
                        <a:t>.</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Content_#001</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Content_#002</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Content_#003</a:t>
                      </a:r>
                      <a:endParaRPr lang="ko-KR" altLang="en-US" sz="80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3175" cap="flat" cmpd="sng" algn="ctr">
                      <a:solidFill>
                        <a:srgbClr val="A6A6A6">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hMerge="1">
                  <a:txBody>
                    <a:bodyPr/>
                    <a:lstStyle/>
                    <a:p>
                      <a:endParaRPr lang="ko-KR" altLang="en-US" kern="1200"/>
                    </a:p>
                  </a:txBody>
                  <a:tcPr/>
                </a:tc>
                <a:extLst>
                  <a:ext uri="{0D108BD9-81ED-4DB2-BD59-A6C34878D82A}">
                    <a16:rowId xmlns:a16="http://schemas.microsoft.com/office/drawing/2014/main" val="10001"/>
                  </a:ext>
                </a:extLst>
              </a:tr>
              <a:tr h="405130">
                <a:tc>
                  <a:txBody>
                    <a:bodyPr/>
                    <a:lstStyle/>
                    <a:p>
                      <a:pPr marL="0" lvl="1" indent="0" algn="ctr" latinLnBrk="1">
                        <a:lnSpc>
                          <a:spcPct val="120000"/>
                        </a:lnSpc>
                        <a:buFontTx/>
                        <a:buNone/>
                      </a:pPr>
                      <a:r>
                        <a:rPr lang="en-US" altLang="ko-KR" sz="850" b="0" kern="1200">
                          <a:solidFill>
                            <a:schemeClr val="tx1"/>
                          </a:solidFill>
                          <a:latin typeface="맑은 고딕" charset="0"/>
                          <a:ea typeface="+mn-ea"/>
                        </a:rPr>
                        <a:t>1</a:t>
                      </a:r>
                      <a:endParaRPr lang="ko-KR" altLang="en-US" sz="850" b="0" kern="1200">
                        <a:solidFill>
                          <a:schemeClr val="tx1"/>
                        </a:solidFill>
                        <a:latin typeface="맑은 고딕" charset="0"/>
                        <a:ea typeface="+mn-ea"/>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랜덤으로 추천테마를 슬라이드로 보여주고, 클릭 시 해당 추천테마로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2"/>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mn-ea"/>
                        </a:rPr>
                        <a:t>2</a:t>
                      </a:r>
                      <a:endParaRPr lang="ko-KR" altLang="en-US" sz="850" b="0" kern="1200">
                        <a:solidFill>
                          <a:srgbClr val="000000"/>
                        </a:solidFill>
                        <a:latin typeface="맑은 고딕" charset="0"/>
                        <a:ea typeface="+mn-ea"/>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클릭 시 지도 찾기 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3"/>
                  </a:ext>
                </a:extLst>
              </a:tr>
              <a:tr h="25146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3</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클릭 시, 내 위치에 따른 내 주변 장소 찾기 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4"/>
                  </a:ext>
                </a:extLst>
              </a:tr>
              <a:tr h="40513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4</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관심사를 기반으로 한 장소 추천, 클릭 시 해당 장소 후기 팝업창 표시</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5"/>
                  </a:ext>
                </a:extLst>
              </a:tr>
              <a:tr h="25146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5</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요즘 뜨는 장소를 추천, 클릭 시 해당 장소 후기 팝업창 표시</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6"/>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6</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7"/>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7</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520" y="106680"/>
            <a:ext cx="248920" cy="231140"/>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pic>
        <p:nvPicPr>
          <p:cNvPr id="9" name="그림 3" descr="/Users/jiin/Library/Group Containers/L48J367XN4.com.infraware.PolarisOffice/EngineTemp/33976/fImage573441731006.png"/>
          <p:cNvPicPr>
            <a:picLocks noChangeAspect="1"/>
          </p:cNvPicPr>
          <p:nvPr/>
        </p:nvPicPr>
        <p:blipFill rotWithShape="1">
          <a:blip r:embed="rId2" cstate="hqprint">
            <a:extLst>
              <a:ext uri="{28A0092B-C50C-407E-A947-70E740481C1C}">
                <a14:useLocalDpi xmlns:a14="http://schemas.microsoft.com/office/drawing/2010/main"/>
              </a:ext>
            </a:extLst>
          </a:blip>
          <a:srcRect t="487"/>
          <a:stretch>
            <a:fillRect/>
          </a:stretch>
        </p:blipFill>
        <p:spPr>
          <a:xfrm>
            <a:off x="190500" y="773430"/>
            <a:ext cx="8263890" cy="4616450"/>
          </a:xfrm>
          <a:prstGeom prst="rect">
            <a:avLst/>
          </a:prstGeom>
          <a:noFill/>
        </p:spPr>
      </p:pic>
      <p:sp>
        <p:nvSpPr>
          <p:cNvPr id="10" name="도형 4"/>
          <p:cNvSpPr>
            <a:spLocks/>
          </p:cNvSpPr>
          <p:nvPr/>
        </p:nvSpPr>
        <p:spPr>
          <a:xfrm>
            <a:off x="878205" y="3498215"/>
            <a:ext cx="6998970" cy="763270"/>
          </a:xfrm>
          <a:prstGeom prst="rect">
            <a:avLst/>
          </a:prstGeom>
          <a:noFill/>
          <a:ln w="2540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2" name="그림 7" descr="/Users/jiin/Library/Group Containers/L48J367XN4.com.infraware.PolarisOffice/EngineTemp/33976/fImage28152144530.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2942590" y="1115695"/>
            <a:ext cx="341630" cy="340995"/>
          </a:xfrm>
          <a:prstGeom prst="rect">
            <a:avLst/>
          </a:prstGeom>
          <a:noFill/>
        </p:spPr>
      </p:pic>
      <p:pic>
        <p:nvPicPr>
          <p:cNvPr id="13" name="그림 16" descr="/Users/jiin/Library/Group Containers/L48J367XN4.com.infraware.PolarisOffice/EngineTemp/33976/fImage32872641906.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3369310" y="2124075"/>
            <a:ext cx="313690" cy="295275"/>
          </a:xfrm>
          <a:prstGeom prst="rect">
            <a:avLst/>
          </a:prstGeom>
          <a:noFill/>
        </p:spPr>
      </p:pic>
      <p:pic>
        <p:nvPicPr>
          <p:cNvPr id="14" name="그림 17" descr="/Users/jiin/Library/Group Containers/L48J367XN4.com.infraware.PolarisOffice/EngineTemp/33976/fImage34422658251.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3384550" y="2549525"/>
            <a:ext cx="290830" cy="294640"/>
          </a:xfrm>
          <a:prstGeom prst="rect">
            <a:avLst/>
          </a:prstGeom>
          <a:noFill/>
        </p:spPr>
      </p:pic>
      <p:pic>
        <p:nvPicPr>
          <p:cNvPr id="15" name="그림 18" descr="/Users/jiin/Library/Group Containers/L48J367XN4.com.infraware.PolarisOffice/EngineTemp/33976/fImage30912666076.pn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7670165" y="3449955"/>
            <a:ext cx="322580" cy="333375"/>
          </a:xfrm>
          <a:prstGeom prst="rect">
            <a:avLst/>
          </a:prstGeom>
          <a:noFill/>
        </p:spPr>
      </p:pic>
      <p:sp>
        <p:nvSpPr>
          <p:cNvPr id="16" name="도형 26"/>
          <p:cNvSpPr>
            <a:spLocks/>
          </p:cNvSpPr>
          <p:nvPr/>
        </p:nvSpPr>
        <p:spPr>
          <a:xfrm>
            <a:off x="882650" y="4517390"/>
            <a:ext cx="7003415" cy="758190"/>
          </a:xfrm>
          <a:prstGeom prst="rect">
            <a:avLst/>
          </a:prstGeom>
          <a:noFill/>
          <a:ln w="2540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7" name="그림 27" descr="/Users/jiin/Library/Group Containers/L48J367XN4.com.infraware.PolarisOffice/EngineTemp/33976/fImage33882758878.pn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7648575" y="4389755"/>
            <a:ext cx="339090" cy="331470"/>
          </a:xfrm>
          <a:prstGeom prst="rect">
            <a:avLst/>
          </a:prstGeom>
          <a:noFill/>
        </p:spPr>
      </p:pic>
      <p:pic>
        <p:nvPicPr>
          <p:cNvPr id="18" name="그림 28" descr="/Users/jiin/Library/Group Containers/L48J367XN4.com.infraware.PolarisOffice/EngineTemp/33976/fImage32872769241.png"/>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6463665" y="829310"/>
            <a:ext cx="198755" cy="190500"/>
          </a:xfrm>
          <a:prstGeom prst="rect">
            <a:avLst/>
          </a:prstGeom>
          <a:noFill/>
        </p:spPr>
      </p:pic>
    </p:spTree>
    <p:extLst>
      <p:ext uri="{BB962C8B-B14F-4D97-AF65-F5344CB8AC3E}">
        <p14:creationId xmlns:p14="http://schemas.microsoft.com/office/powerpoint/2010/main" val="3652144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40072FE-ACDB-25E5-4AFA-6CA84B94E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 y="1194459"/>
            <a:ext cx="8422105" cy="4692936"/>
          </a:xfrm>
          <a:prstGeom prst="rect">
            <a:avLst/>
          </a:prstGeom>
        </p:spPr>
      </p:pic>
      <p:graphicFrame>
        <p:nvGraphicFramePr>
          <p:cNvPr id="24" name="표 23">
            <a:extLst>
              <a:ext uri="{FF2B5EF4-FFF2-40B4-BE49-F238E27FC236}">
                <a16:creationId xmlns:a16="http://schemas.microsoft.com/office/drawing/2014/main" id="{F57DFB0D-70AF-02D1-011D-987FA5551BC9}"/>
              </a:ext>
            </a:extLst>
          </p:cNvPr>
          <p:cNvGraphicFramePr>
            <a:graphicFrameLocks noGrp="1"/>
          </p:cNvGraphicFramePr>
          <p:nvPr/>
        </p:nvGraphicFramePr>
        <p:xfrm>
          <a:off x="8688288" y="3351832"/>
          <a:ext cx="3384376" cy="3313352"/>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9319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1" dirty="0">
                          <a:solidFill>
                            <a:srgbClr val="4E5263"/>
                          </a:solidFill>
                          <a:latin typeface="+mn-ea"/>
                          <a:ea typeface="+mn-ea"/>
                          <a:sym typeface="맑은 고딕"/>
                        </a:rPr>
                        <a:t>내 정보 변경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3020160">
                <a:tc>
                  <a:txBody>
                    <a:bodyPr/>
                    <a:lstStyle/>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xfrm>
            <a:off x="5303912" y="91193"/>
            <a:ext cx="2736304" cy="221025"/>
          </a:xfrm>
        </p:spPr>
        <p:txBody>
          <a:bodyPr/>
          <a:lstStyle/>
          <a:p>
            <a:r>
              <a:rPr lang="ko-KR" altLang="en-US" dirty="0"/>
              <a:t>마이 페이지</a:t>
            </a:r>
            <a:r>
              <a:rPr lang="en-US" altLang="ko-KR" dirty="0"/>
              <a:t> </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88174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신고한 목록 보여주기</a:t>
                      </a:r>
                      <a:endParaRPr lang="en-US" altLang="ko-KR" sz="850" b="0" dirty="0">
                        <a:latin typeface="+mn-ea"/>
                        <a:ea typeface="+mn-ea"/>
                      </a:endParaRPr>
                    </a:p>
                    <a:p>
                      <a:pPr algn="just" latinLnBrk="1">
                        <a:lnSpc>
                          <a:spcPct val="120000"/>
                        </a:lnSpc>
                      </a:pPr>
                      <a:r>
                        <a:rPr lang="en-US" altLang="ko-KR" sz="850" b="0" dirty="0">
                          <a:latin typeface="+mn-ea"/>
                          <a:ea typeface="+mn-ea"/>
                        </a:rPr>
                        <a:t>-</a:t>
                      </a:r>
                      <a:r>
                        <a:rPr lang="ko-KR" altLang="en-US" sz="850" b="0" dirty="0">
                          <a:latin typeface="+mn-ea"/>
                          <a:ea typeface="+mn-ea"/>
                        </a:rPr>
                        <a:t>개수 많으면 스크롤</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삭제하기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30</a:t>
            </a:fld>
            <a:endParaRPr lang="ko-KR" altLang="en-US" sz="900" dirty="0"/>
          </a:p>
        </p:txBody>
      </p:sp>
      <p:sp>
        <p:nvSpPr>
          <p:cNvPr id="3" name="텍스트 개체 틀 2">
            <a:extLst>
              <a:ext uri="{FF2B5EF4-FFF2-40B4-BE49-F238E27FC236}">
                <a16:creationId xmlns:a16="http://schemas.microsoft.com/office/drawing/2014/main" id="{9A21F1A3-B507-9297-5939-035ABF86031D}"/>
              </a:ext>
            </a:extLst>
          </p:cNvPr>
          <p:cNvSpPr>
            <a:spLocks noGrp="1"/>
          </p:cNvSpPr>
          <p:nvPr>
            <p:ph type="body" sz="quarter" idx="10"/>
          </p:nvPr>
        </p:nvSpPr>
        <p:spPr>
          <a:xfrm>
            <a:off x="1271464" y="93486"/>
            <a:ext cx="2965331" cy="221025"/>
          </a:xfrm>
        </p:spPr>
        <p:txBody>
          <a:bodyPr/>
          <a:lstStyle/>
          <a:p>
            <a:r>
              <a:rPr lang="en-US" altLang="ko-KR" dirty="0"/>
              <a:t>5) </a:t>
            </a:r>
            <a:r>
              <a:rPr lang="ko-KR" altLang="en-US" dirty="0"/>
              <a:t>신고 목록</a:t>
            </a:r>
          </a:p>
        </p:txBody>
      </p:sp>
      <p:pic>
        <p:nvPicPr>
          <p:cNvPr id="9" name="그림 8">
            <a:extLst>
              <a:ext uri="{FF2B5EF4-FFF2-40B4-BE49-F238E27FC236}">
                <a16:creationId xmlns:a16="http://schemas.microsoft.com/office/drawing/2014/main" id="{1A5C7913-1439-FB8B-B898-F48504294A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3912" y="3371888"/>
            <a:ext cx="305292" cy="301378"/>
          </a:xfrm>
          <a:prstGeom prst="rect">
            <a:avLst/>
          </a:prstGeom>
        </p:spPr>
      </p:pic>
      <p:pic>
        <p:nvPicPr>
          <p:cNvPr id="12" name="그림 11">
            <a:extLst>
              <a:ext uri="{FF2B5EF4-FFF2-40B4-BE49-F238E27FC236}">
                <a16:creationId xmlns:a16="http://schemas.microsoft.com/office/drawing/2014/main" id="{B934BF68-A394-F9DE-4E94-20AB020E04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9825" y="2198191"/>
            <a:ext cx="305292" cy="301377"/>
          </a:xfrm>
          <a:prstGeom prst="rect">
            <a:avLst/>
          </a:prstGeom>
        </p:spPr>
      </p:pic>
      <p:sp>
        <p:nvSpPr>
          <p:cNvPr id="15" name="직사각형 14">
            <a:extLst>
              <a:ext uri="{FF2B5EF4-FFF2-40B4-BE49-F238E27FC236}">
                <a16:creationId xmlns:a16="http://schemas.microsoft.com/office/drawing/2014/main" id="{15EED11E-4121-9355-8C5C-449C42D2D44C}"/>
              </a:ext>
            </a:extLst>
          </p:cNvPr>
          <p:cNvSpPr/>
          <p:nvPr/>
        </p:nvSpPr>
        <p:spPr>
          <a:xfrm>
            <a:off x="3719737" y="2348880"/>
            <a:ext cx="2232248" cy="25922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CFED802B-2040-BF10-A286-6A4FBFE7D0A1}"/>
              </a:ext>
            </a:extLst>
          </p:cNvPr>
          <p:cNvSpPr/>
          <p:nvPr/>
        </p:nvSpPr>
        <p:spPr>
          <a:xfrm>
            <a:off x="5555313" y="3498618"/>
            <a:ext cx="258823" cy="2422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53630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게시판</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이용자들이 자신의 경험을 나누거나 장소를 추천해주기 위한 에세이 형식의 글을 </a:t>
            </a:r>
            <a:r>
              <a:rPr lang="ko-KR" altLang="en-US"/>
              <a:t>나누는 게시판</a:t>
            </a:r>
          </a:p>
        </p:txBody>
      </p:sp>
    </p:spTree>
    <p:extLst>
      <p:ext uri="{BB962C8B-B14F-4D97-AF65-F5344CB8AC3E}">
        <p14:creationId xmlns:p14="http://schemas.microsoft.com/office/powerpoint/2010/main" val="317871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전체 게시판 페이지</a:t>
            </a:r>
            <a:endParaRPr lang="en-US" altLang="ko-KR"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425758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a:solidFill>
                            <a:schemeClr val="tx1"/>
                          </a:solidFill>
                          <a:latin typeface="+mn-ea"/>
                          <a:ea typeface="+mn-ea"/>
                          <a:sym typeface="맑은 고딕"/>
                        </a:rPr>
                        <a:t>Summery</a:t>
                      </a:r>
                      <a:r>
                        <a:rPr lang="ko-KR" altLang="en-US" sz="800" b="0">
                          <a:solidFill>
                            <a:schemeClr val="tx1"/>
                          </a:solidFill>
                          <a:latin typeface="+mn-ea"/>
                          <a:ea typeface="+mn-ea"/>
                          <a:sym typeface="맑은 고딕"/>
                        </a:rPr>
                        <a:t>에는 해당 페이지와 관련된 요약사항을 정리해주세요</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a:solidFill>
                            <a:schemeClr val="tx1"/>
                          </a:solidFill>
                          <a:latin typeface="+mn-ea"/>
                          <a:ea typeface="+mn-ea"/>
                          <a:sym typeface="맑은 고딕"/>
                        </a:rPr>
                        <a:t>Content_#003</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&lt;</a:t>
                      </a:r>
                      <a:r>
                        <a:rPr lang="en-US" altLang="ko-KR" sz="850" b="0" dirty="0" err="1">
                          <a:latin typeface="+mn-ea"/>
                          <a:ea typeface="+mn-ea"/>
                        </a:rPr>
                        <a:t>NavLink</a:t>
                      </a:r>
                      <a:r>
                        <a:rPr lang="en-US" altLang="ko-KR" sz="850" b="0" dirty="0">
                          <a:latin typeface="+mn-ea"/>
                          <a:ea typeface="+mn-ea"/>
                        </a:rPr>
                        <a:t>&gt; </a:t>
                      </a:r>
                      <a:r>
                        <a:rPr lang="ko-KR" altLang="en-US" sz="850" b="0" dirty="0">
                          <a:latin typeface="+mn-ea"/>
                          <a:ea typeface="+mn-ea"/>
                        </a:rPr>
                        <a:t>내가 쓴 게시물 창으로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&lt;</a:t>
                      </a:r>
                      <a:r>
                        <a:rPr kumimoji="1" lang="en-US" altLang="ko-KR" sz="850" dirty="0" err="1">
                          <a:solidFill>
                            <a:schemeClr val="tx1"/>
                          </a:solidFill>
                          <a:latin typeface="+mn-ea"/>
                        </a:rPr>
                        <a:t>NavLink</a:t>
                      </a:r>
                      <a:r>
                        <a:rPr kumimoji="1" lang="en-US" altLang="ko-KR" sz="850" dirty="0">
                          <a:solidFill>
                            <a:schemeClr val="tx1"/>
                          </a:solidFill>
                          <a:latin typeface="+mn-ea"/>
                        </a:rPr>
                        <a:t>&gt; </a:t>
                      </a:r>
                      <a:r>
                        <a:rPr kumimoji="1" lang="ko-KR" altLang="en-US" sz="850" dirty="0">
                          <a:solidFill>
                            <a:schemeClr val="tx1"/>
                          </a:solidFill>
                          <a:latin typeface="+mn-ea"/>
                        </a:rPr>
                        <a:t>글 쓰기 창으로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&lt;select&gt; </a:t>
                      </a:r>
                      <a:r>
                        <a:rPr lang="ko-KR" altLang="en-US" sz="850" b="0" dirty="0">
                          <a:latin typeface="+mn-ea"/>
                          <a:ea typeface="+mn-ea"/>
                        </a:rPr>
                        <a:t>게시물 정렬 및 조건 탐색</a:t>
                      </a:r>
                      <a:endParaRPr lang="en-US" altLang="ko-KR" sz="850" b="0" dirty="0">
                        <a:latin typeface="+mn-ea"/>
                        <a:ea typeface="+mn-ea"/>
                      </a:endParaRPr>
                    </a:p>
                    <a:p>
                      <a:pPr marL="228600" indent="-228600" algn="just" latinLnBrk="1">
                        <a:lnSpc>
                          <a:spcPct val="120000"/>
                        </a:lnSpc>
                        <a:buAutoNum type="arabicPeriod"/>
                      </a:pPr>
                      <a:r>
                        <a:rPr lang="ko-KR" altLang="en-US" sz="850" b="0" dirty="0">
                          <a:latin typeface="+mn-ea"/>
                          <a:ea typeface="+mn-ea"/>
                        </a:rPr>
                        <a:t>좋아요 순 </a:t>
                      </a:r>
                      <a:r>
                        <a:rPr lang="en-US" altLang="ko-KR" sz="850" b="0" dirty="0">
                          <a:latin typeface="+mn-ea"/>
                          <a:ea typeface="+mn-ea"/>
                        </a:rPr>
                        <a:t>/ </a:t>
                      </a:r>
                      <a:r>
                        <a:rPr lang="ko-KR" altLang="en-US" sz="850" b="0" dirty="0">
                          <a:latin typeface="+mn-ea"/>
                          <a:ea typeface="+mn-ea"/>
                        </a:rPr>
                        <a:t>최신 순</a:t>
                      </a:r>
                      <a:endParaRPr lang="en-US" altLang="ko-KR" sz="850" b="0" dirty="0">
                        <a:latin typeface="+mn-ea"/>
                        <a:ea typeface="+mn-ea"/>
                      </a:endParaRPr>
                    </a:p>
                    <a:p>
                      <a:pPr marL="228600" indent="-228600" algn="just" latinLnBrk="1">
                        <a:lnSpc>
                          <a:spcPct val="120000"/>
                        </a:lnSpc>
                        <a:buAutoNum type="arabicPeriod"/>
                      </a:pPr>
                      <a:r>
                        <a:rPr lang="ko-KR" altLang="en-US" sz="850" b="0" dirty="0">
                          <a:latin typeface="+mn-ea"/>
                          <a:ea typeface="+mn-ea"/>
                        </a:rPr>
                        <a:t>카테고리 별</a:t>
                      </a:r>
                      <a:endParaRPr lang="en-US" altLang="ko-KR" sz="850" b="0" dirty="0">
                        <a:latin typeface="+mn-ea"/>
                        <a:ea typeface="+mn-ea"/>
                      </a:endParaRPr>
                    </a:p>
                    <a:p>
                      <a:pPr marL="228600" indent="-228600" algn="just" latinLnBrk="1">
                        <a:lnSpc>
                          <a:spcPct val="120000"/>
                        </a:lnSpc>
                        <a:buAutoNum type="arabicPeriod"/>
                      </a:pPr>
                      <a:r>
                        <a:rPr lang="ko-KR" altLang="en-US" sz="850" b="0" dirty="0" err="1">
                          <a:latin typeface="+mn-ea"/>
                          <a:ea typeface="+mn-ea"/>
                        </a:rPr>
                        <a:t>장소별</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게시글 마우스 </a:t>
                      </a:r>
                      <a:r>
                        <a:rPr kumimoji="1" lang="ko-KR" altLang="en-US" sz="850" dirty="0" err="1">
                          <a:solidFill>
                            <a:schemeClr val="tx1"/>
                          </a:solidFill>
                          <a:latin typeface="+mn-ea"/>
                        </a:rPr>
                        <a:t>호버</a:t>
                      </a:r>
                      <a:r>
                        <a:rPr kumimoji="1" lang="ko-KR" altLang="en-US" sz="850" dirty="0">
                          <a:solidFill>
                            <a:schemeClr val="tx1"/>
                          </a:solidFill>
                          <a:latin typeface="+mn-ea"/>
                        </a:rPr>
                        <a:t> 시 미리보기 표출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게시글 정보</a:t>
                      </a:r>
                      <a:r>
                        <a:rPr lang="en-US" altLang="ko-KR" sz="850" b="0" dirty="0">
                          <a:latin typeface="+mn-ea"/>
                          <a:ea typeface="+mn-ea"/>
                        </a:rPr>
                        <a:t>. </a:t>
                      </a:r>
                      <a:r>
                        <a:rPr lang="ko-KR" altLang="en-US" sz="850" b="0" dirty="0" err="1">
                          <a:latin typeface="+mn-ea"/>
                          <a:ea typeface="+mn-ea"/>
                        </a:rPr>
                        <a:t>백엔드</a:t>
                      </a:r>
                      <a:r>
                        <a:rPr lang="ko-KR" altLang="en-US" sz="850" b="0" dirty="0">
                          <a:latin typeface="+mn-ea"/>
                          <a:ea typeface="+mn-ea"/>
                        </a:rPr>
                        <a:t> 데이터에서 제목</a:t>
                      </a:r>
                      <a:r>
                        <a:rPr lang="en-US" altLang="ko-KR" sz="850" b="0" dirty="0">
                          <a:latin typeface="+mn-ea"/>
                          <a:ea typeface="+mn-ea"/>
                        </a:rPr>
                        <a:t>, </a:t>
                      </a:r>
                      <a:r>
                        <a:rPr lang="ko-KR" altLang="en-US" sz="850" b="0" dirty="0">
                          <a:latin typeface="+mn-ea"/>
                          <a:ea typeface="+mn-ea"/>
                        </a:rPr>
                        <a:t>게시자</a:t>
                      </a:r>
                      <a:r>
                        <a:rPr lang="en-US" altLang="ko-KR" sz="850" b="0" dirty="0">
                          <a:latin typeface="+mn-ea"/>
                          <a:ea typeface="+mn-ea"/>
                        </a:rPr>
                        <a:t>, </a:t>
                      </a:r>
                      <a:r>
                        <a:rPr lang="ko-KR" altLang="en-US" sz="850" b="0" dirty="0">
                          <a:latin typeface="+mn-ea"/>
                          <a:ea typeface="+mn-ea"/>
                        </a:rPr>
                        <a:t>좋아요 수</a:t>
                      </a:r>
                      <a:r>
                        <a:rPr lang="en-US" altLang="ko-KR" sz="850" b="0" dirty="0">
                          <a:latin typeface="+mn-ea"/>
                          <a:ea typeface="+mn-ea"/>
                        </a:rPr>
                        <a:t>, </a:t>
                      </a:r>
                      <a:r>
                        <a:rPr lang="ko-KR" altLang="en-US" sz="850" b="0" dirty="0">
                          <a:latin typeface="+mn-ea"/>
                          <a:ea typeface="+mn-ea"/>
                        </a:rPr>
                        <a:t>게시일</a:t>
                      </a:r>
                      <a:r>
                        <a:rPr lang="en-US" altLang="ko-KR" sz="850" b="0" dirty="0">
                          <a:latin typeface="+mn-ea"/>
                          <a:ea typeface="+mn-ea"/>
                        </a:rPr>
                        <a:t>, </a:t>
                      </a:r>
                      <a:r>
                        <a:rPr lang="ko-KR" altLang="en-US" sz="850" b="0" dirty="0">
                          <a:latin typeface="+mn-ea"/>
                          <a:ea typeface="+mn-ea"/>
                        </a:rPr>
                        <a:t>카테고리 등 불러와 표기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&lt;</a:t>
                      </a:r>
                      <a:r>
                        <a:rPr lang="en-US" altLang="ko-KR" sz="850" b="0" dirty="0" err="1">
                          <a:latin typeface="+mn-ea"/>
                          <a:ea typeface="+mn-ea"/>
                        </a:rPr>
                        <a:t>NavLink</a:t>
                      </a:r>
                      <a:r>
                        <a:rPr lang="en-US" altLang="ko-KR" sz="850" b="0" dirty="0">
                          <a:latin typeface="+mn-ea"/>
                          <a:ea typeface="+mn-ea"/>
                        </a:rPr>
                        <a:t>&gt; </a:t>
                      </a:r>
                      <a:r>
                        <a:rPr lang="ko-KR" altLang="en-US" sz="850" b="0" dirty="0">
                          <a:latin typeface="+mn-ea"/>
                          <a:ea typeface="+mn-ea"/>
                        </a:rPr>
                        <a:t>게시자명 클릭 시 해당 사용자의 프로필로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&lt;button </a:t>
                      </a:r>
                      <a:r>
                        <a:rPr lang="en-US" altLang="ko-KR" sz="850" b="0" dirty="0" err="1">
                          <a:latin typeface="+mn-ea"/>
                          <a:ea typeface="+mn-ea"/>
                        </a:rPr>
                        <a:t>onClick</a:t>
                      </a:r>
                      <a:r>
                        <a:rPr lang="en-US" altLang="ko-KR" sz="850" b="0" dirty="0">
                          <a:latin typeface="+mn-ea"/>
                          <a:ea typeface="+mn-ea"/>
                        </a:rPr>
                        <a:t>={ }&gt; </a:t>
                      </a:r>
                      <a:r>
                        <a:rPr lang="ko-KR" altLang="en-US" sz="850" b="0" dirty="0">
                          <a:latin typeface="+mn-ea"/>
                          <a:ea typeface="+mn-ea"/>
                        </a:rPr>
                        <a:t>좋아요 클릭 시 데이터베이스의 해당 게시물 좋아요 수 증가</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전체 게시물 목록 출력</a:t>
                      </a:r>
                      <a:r>
                        <a:rPr lang="en-US" altLang="ko-KR" sz="850" b="0" dirty="0">
                          <a:latin typeface="+mn-ea"/>
                          <a:ea typeface="+mn-ea"/>
                        </a:rPr>
                        <a:t>. </a:t>
                      </a:r>
                      <a:r>
                        <a:rPr lang="ko-KR" altLang="en-US" sz="850" b="0" dirty="0">
                          <a:latin typeface="+mn-ea"/>
                          <a:ea typeface="+mn-ea"/>
                        </a:rPr>
                        <a:t>데이터베이스에서 현재 페이지 </a:t>
                      </a:r>
                      <a:r>
                        <a:rPr lang="en-US" altLang="ko-KR" sz="850" b="0" dirty="0" err="1">
                          <a:latin typeface="+mn-ea"/>
                          <a:ea typeface="+mn-ea"/>
                        </a:rPr>
                        <a:t>queryString</a:t>
                      </a:r>
                      <a:r>
                        <a:rPr lang="ko-KR" altLang="en-US" sz="850" b="0" dirty="0">
                          <a:latin typeface="+mn-ea"/>
                          <a:ea typeface="+mn-ea"/>
                        </a:rPr>
                        <a:t>에 해당하는 목록 </a:t>
                      </a:r>
                      <a:r>
                        <a:rPr lang="en-US" altLang="ko-KR" sz="850" b="0" dirty="0">
                          <a:latin typeface="+mn-ea"/>
                          <a:ea typeface="+mn-ea"/>
                        </a:rPr>
                        <a:t>return</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732065451"/>
                  </a:ext>
                </a:extLst>
              </a:tr>
              <a:tr h="241592">
                <a:tc>
                  <a:txBody>
                    <a:bodyPr/>
                    <a:lstStyle/>
                    <a:p>
                      <a:pPr algn="ctr" latinLnBrk="1">
                        <a:lnSpc>
                          <a:spcPct val="120000"/>
                        </a:lnSpc>
                      </a:pPr>
                      <a:r>
                        <a:rPr lang="en-US" altLang="ko-KR" sz="850" b="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50" b="0" dirty="0">
                          <a:latin typeface="+mn-ea"/>
                          <a:ea typeface="+mn-ea"/>
                        </a:rPr>
                        <a:t>&lt;</a:t>
                      </a:r>
                      <a:r>
                        <a:rPr lang="en-US" altLang="ko-KR" sz="850" b="0" dirty="0" err="1">
                          <a:latin typeface="+mn-ea"/>
                          <a:ea typeface="+mn-ea"/>
                        </a:rPr>
                        <a:t>NavLink</a:t>
                      </a:r>
                      <a:r>
                        <a:rPr lang="en-US" altLang="ko-KR" sz="850" b="0" dirty="0">
                          <a:latin typeface="+mn-ea"/>
                          <a:ea typeface="+mn-ea"/>
                        </a:rPr>
                        <a:t>&gt;</a:t>
                      </a:r>
                      <a:r>
                        <a:rPr lang="ko-KR" altLang="en-US" sz="850" b="0" dirty="0">
                          <a:latin typeface="+mn-ea"/>
                          <a:ea typeface="+mn-ea"/>
                        </a:rPr>
                        <a:t>중앙 게시글 목록 페이지 제어</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34624582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32</a:t>
            </a:fld>
            <a:endParaRPr lang="ko-KR" altLang="en-US" sz="900" dirty="0"/>
          </a:p>
        </p:txBody>
      </p:sp>
      <p:pic>
        <p:nvPicPr>
          <p:cNvPr id="2" name="그림 1">
            <a:extLst>
              <a:ext uri="{FF2B5EF4-FFF2-40B4-BE49-F238E27FC236}">
                <a16:creationId xmlns:a16="http://schemas.microsoft.com/office/drawing/2014/main" id="{0A90C64A-DF5A-87C2-5362-CE028B90F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22" y="476672"/>
            <a:ext cx="8353754" cy="6048672"/>
          </a:xfrm>
          <a:prstGeom prst="rect">
            <a:avLst/>
          </a:prstGeom>
        </p:spPr>
      </p:pic>
      <p:pic>
        <p:nvPicPr>
          <p:cNvPr id="39" name="그림 38">
            <a:extLst>
              <a:ext uri="{FF2B5EF4-FFF2-40B4-BE49-F238E27FC236}">
                <a16:creationId xmlns:a16="http://schemas.microsoft.com/office/drawing/2014/main" id="{6F936BDB-5D85-CAA0-F0E1-AC12A8B4B9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696773"/>
            <a:ext cx="182338" cy="180000"/>
          </a:xfrm>
          <a:prstGeom prst="rect">
            <a:avLst/>
          </a:prstGeom>
        </p:spPr>
      </p:pic>
      <p:sp>
        <p:nvSpPr>
          <p:cNvPr id="40" name="직사각형 39">
            <a:extLst>
              <a:ext uri="{FF2B5EF4-FFF2-40B4-BE49-F238E27FC236}">
                <a16:creationId xmlns:a16="http://schemas.microsoft.com/office/drawing/2014/main" id="{0B3DB199-DCE5-4050-2247-589F9D0AE25E}"/>
              </a:ext>
            </a:extLst>
          </p:cNvPr>
          <p:cNvSpPr/>
          <p:nvPr/>
        </p:nvSpPr>
        <p:spPr>
          <a:xfrm>
            <a:off x="6278338" y="1799904"/>
            <a:ext cx="428345" cy="116928"/>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40A32F5-1376-F218-8642-EFE561C856E6}"/>
              </a:ext>
            </a:extLst>
          </p:cNvPr>
          <p:cNvSpPr/>
          <p:nvPr/>
        </p:nvSpPr>
        <p:spPr>
          <a:xfrm>
            <a:off x="6744072" y="1799904"/>
            <a:ext cx="284329" cy="116928"/>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2" name="그림 41">
            <a:extLst>
              <a:ext uri="{FF2B5EF4-FFF2-40B4-BE49-F238E27FC236}">
                <a16:creationId xmlns:a16="http://schemas.microsoft.com/office/drawing/2014/main" id="{9964A24A-B73A-52B4-68AA-D4088AE617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8401" y="1696773"/>
            <a:ext cx="182338" cy="180000"/>
          </a:xfrm>
          <a:prstGeom prst="rect">
            <a:avLst/>
          </a:prstGeom>
        </p:spPr>
      </p:pic>
      <p:sp>
        <p:nvSpPr>
          <p:cNvPr id="43" name="직사각형 42">
            <a:extLst>
              <a:ext uri="{FF2B5EF4-FFF2-40B4-BE49-F238E27FC236}">
                <a16:creationId xmlns:a16="http://schemas.microsoft.com/office/drawing/2014/main" id="{66228A8D-7856-D3FA-4775-F67C354315FA}"/>
              </a:ext>
            </a:extLst>
          </p:cNvPr>
          <p:cNvSpPr/>
          <p:nvPr/>
        </p:nvSpPr>
        <p:spPr>
          <a:xfrm>
            <a:off x="1487488" y="1943920"/>
            <a:ext cx="1224136" cy="116928"/>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4" name="그림 43">
            <a:extLst>
              <a:ext uri="{FF2B5EF4-FFF2-40B4-BE49-F238E27FC236}">
                <a16:creationId xmlns:a16="http://schemas.microsoft.com/office/drawing/2014/main" id="{A1D47730-3D79-89DC-1400-DB9BA37321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5150" y="1844822"/>
            <a:ext cx="182338" cy="180000"/>
          </a:xfrm>
          <a:prstGeom prst="rect">
            <a:avLst/>
          </a:prstGeom>
        </p:spPr>
      </p:pic>
      <p:sp>
        <p:nvSpPr>
          <p:cNvPr id="45" name="직사각형 44">
            <a:extLst>
              <a:ext uri="{FF2B5EF4-FFF2-40B4-BE49-F238E27FC236}">
                <a16:creationId xmlns:a16="http://schemas.microsoft.com/office/drawing/2014/main" id="{582B8338-75F7-B2AC-8F20-4820C3918423}"/>
              </a:ext>
            </a:extLst>
          </p:cNvPr>
          <p:cNvSpPr/>
          <p:nvPr/>
        </p:nvSpPr>
        <p:spPr>
          <a:xfrm>
            <a:off x="1482482" y="2121793"/>
            <a:ext cx="1332000" cy="1548000"/>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6" name="그림 45">
            <a:extLst>
              <a:ext uri="{FF2B5EF4-FFF2-40B4-BE49-F238E27FC236}">
                <a16:creationId xmlns:a16="http://schemas.microsoft.com/office/drawing/2014/main" id="{631286D8-EF75-4330-895B-6561BAFC6C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6384" y="2183379"/>
            <a:ext cx="182338" cy="180000"/>
          </a:xfrm>
          <a:prstGeom prst="rect">
            <a:avLst/>
          </a:prstGeom>
        </p:spPr>
      </p:pic>
      <p:sp>
        <p:nvSpPr>
          <p:cNvPr id="47" name="직사각형 46">
            <a:extLst>
              <a:ext uri="{FF2B5EF4-FFF2-40B4-BE49-F238E27FC236}">
                <a16:creationId xmlns:a16="http://schemas.microsoft.com/office/drawing/2014/main" id="{A2100D71-F199-9DAB-707A-FFC071752F03}"/>
              </a:ext>
            </a:extLst>
          </p:cNvPr>
          <p:cNvSpPr/>
          <p:nvPr/>
        </p:nvSpPr>
        <p:spPr>
          <a:xfrm>
            <a:off x="2890815" y="2996952"/>
            <a:ext cx="1368000" cy="684000"/>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그림 47">
            <a:extLst>
              <a:ext uri="{FF2B5EF4-FFF2-40B4-BE49-F238E27FC236}">
                <a16:creationId xmlns:a16="http://schemas.microsoft.com/office/drawing/2014/main" id="{B70D43AF-B9FE-F204-C039-977FE033AA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64788" y="2906952"/>
            <a:ext cx="182338" cy="180000"/>
          </a:xfrm>
          <a:prstGeom prst="rect">
            <a:avLst/>
          </a:prstGeom>
        </p:spPr>
      </p:pic>
      <p:sp>
        <p:nvSpPr>
          <p:cNvPr id="49" name="직사각형 48">
            <a:extLst>
              <a:ext uri="{FF2B5EF4-FFF2-40B4-BE49-F238E27FC236}">
                <a16:creationId xmlns:a16="http://schemas.microsoft.com/office/drawing/2014/main" id="{F344574B-7B35-7EC5-142B-FF726C9E3AC8}"/>
              </a:ext>
            </a:extLst>
          </p:cNvPr>
          <p:cNvSpPr/>
          <p:nvPr/>
        </p:nvSpPr>
        <p:spPr>
          <a:xfrm>
            <a:off x="1305150" y="2132856"/>
            <a:ext cx="5905588" cy="3221022"/>
          </a:xfrm>
          <a:prstGeom prst="rect">
            <a:avLst/>
          </a:prstGeom>
          <a:noFill/>
          <a:ln w="1905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직사각형 50">
            <a:extLst>
              <a:ext uri="{FF2B5EF4-FFF2-40B4-BE49-F238E27FC236}">
                <a16:creationId xmlns:a16="http://schemas.microsoft.com/office/drawing/2014/main" id="{A2B422B1-7154-A9CE-FEC8-6BDAF4DDAA53}"/>
              </a:ext>
            </a:extLst>
          </p:cNvPr>
          <p:cNvSpPr/>
          <p:nvPr/>
        </p:nvSpPr>
        <p:spPr>
          <a:xfrm>
            <a:off x="2929499" y="3370536"/>
            <a:ext cx="214173" cy="116928"/>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id="{AFB2252E-1737-FE86-4C41-416978F68530}"/>
              </a:ext>
            </a:extLst>
          </p:cNvPr>
          <p:cNvSpPr/>
          <p:nvPr/>
        </p:nvSpPr>
        <p:spPr>
          <a:xfrm>
            <a:off x="3935760" y="3166113"/>
            <a:ext cx="260139" cy="116928"/>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74828F5F-05E5-6C72-B69E-95D4DD050B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42998" y="3134577"/>
            <a:ext cx="182338" cy="180000"/>
          </a:xfrm>
          <a:prstGeom prst="rect">
            <a:avLst/>
          </a:prstGeom>
        </p:spPr>
      </p:pic>
      <p:pic>
        <p:nvPicPr>
          <p:cNvPr id="54" name="그림 53">
            <a:extLst>
              <a:ext uri="{FF2B5EF4-FFF2-40B4-BE49-F238E27FC236}">
                <a16:creationId xmlns:a16="http://schemas.microsoft.com/office/drawing/2014/main" id="{C7CBBEA8-A3B1-A17F-C974-A9E05B39535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58865" y="3299824"/>
            <a:ext cx="182338" cy="180000"/>
          </a:xfrm>
          <a:prstGeom prst="rect">
            <a:avLst/>
          </a:prstGeom>
        </p:spPr>
      </p:pic>
      <p:pic>
        <p:nvPicPr>
          <p:cNvPr id="55" name="그림 54">
            <a:extLst>
              <a:ext uri="{FF2B5EF4-FFF2-40B4-BE49-F238E27FC236}">
                <a16:creationId xmlns:a16="http://schemas.microsoft.com/office/drawing/2014/main" id="{9503F76E-D5D2-5371-5682-027076B2150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39217" y="2092797"/>
            <a:ext cx="182338" cy="180000"/>
          </a:xfrm>
          <a:prstGeom prst="rect">
            <a:avLst/>
          </a:prstGeom>
        </p:spPr>
      </p:pic>
      <p:sp>
        <p:nvSpPr>
          <p:cNvPr id="56" name="직사각형 55">
            <a:extLst>
              <a:ext uri="{FF2B5EF4-FFF2-40B4-BE49-F238E27FC236}">
                <a16:creationId xmlns:a16="http://schemas.microsoft.com/office/drawing/2014/main" id="{3BCD2E37-F869-A398-2D0D-89EF065793E4}"/>
              </a:ext>
            </a:extLst>
          </p:cNvPr>
          <p:cNvSpPr/>
          <p:nvPr/>
        </p:nvSpPr>
        <p:spPr>
          <a:xfrm>
            <a:off x="3141369" y="5443878"/>
            <a:ext cx="2289064" cy="272577"/>
          </a:xfrm>
          <a:prstGeom prst="rect">
            <a:avLst/>
          </a:prstGeom>
          <a:noFill/>
          <a:ln w="28575">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7" name="그림 56">
            <a:extLst>
              <a:ext uri="{FF2B5EF4-FFF2-40B4-BE49-F238E27FC236}">
                <a16:creationId xmlns:a16="http://schemas.microsoft.com/office/drawing/2014/main" id="{EC534C5C-5A74-7899-8264-4EBA4C0C341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0327" y="5626455"/>
            <a:ext cx="182338" cy="180000"/>
          </a:xfrm>
          <a:prstGeom prst="rect">
            <a:avLst/>
          </a:prstGeom>
        </p:spPr>
      </p:pic>
    </p:spTree>
    <p:extLst>
      <p:ext uri="{BB962C8B-B14F-4D97-AF65-F5344CB8AC3E}">
        <p14:creationId xmlns:p14="http://schemas.microsoft.com/office/powerpoint/2010/main" val="3517871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내가 쓴 게시물 페이지</a:t>
            </a:r>
            <a:endParaRPr lang="en-US" altLang="ko-KR"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91419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내 프로필 창</a:t>
                      </a:r>
                      <a:r>
                        <a:rPr lang="en-US" altLang="ko-KR" sz="850" b="0" dirty="0">
                          <a:latin typeface="+mn-ea"/>
                          <a:ea typeface="+mn-ea"/>
                        </a:rPr>
                        <a:t>. </a:t>
                      </a:r>
                      <a:r>
                        <a:rPr lang="ko-KR" altLang="en-US" sz="850" b="0" dirty="0">
                          <a:latin typeface="+mn-ea"/>
                          <a:ea typeface="+mn-ea"/>
                        </a:rPr>
                        <a:t>서버 사용자 데이터베이스에서 닉네임</a:t>
                      </a:r>
                      <a:r>
                        <a:rPr lang="en-US" altLang="ko-KR" sz="850" b="0" dirty="0">
                          <a:latin typeface="+mn-ea"/>
                          <a:ea typeface="+mn-ea"/>
                        </a:rPr>
                        <a:t>, </a:t>
                      </a:r>
                      <a:r>
                        <a:rPr lang="ko-KR" altLang="en-US" sz="850" b="0" dirty="0">
                          <a:latin typeface="+mn-ea"/>
                          <a:ea typeface="+mn-ea"/>
                        </a:rPr>
                        <a:t>프로필 </a:t>
                      </a:r>
                      <a:r>
                        <a:rPr lang="ko-KR" altLang="en-US" sz="850" b="0" dirty="0" err="1">
                          <a:latin typeface="+mn-ea"/>
                          <a:ea typeface="+mn-ea"/>
                        </a:rPr>
                        <a:t>이모지</a:t>
                      </a:r>
                      <a:r>
                        <a:rPr lang="en-US" altLang="ko-KR" sz="850" b="0" dirty="0">
                          <a:latin typeface="+mn-ea"/>
                          <a:ea typeface="+mn-ea"/>
                        </a:rPr>
                        <a:t>, </a:t>
                      </a:r>
                      <a:r>
                        <a:rPr lang="ko-KR" altLang="en-US" sz="850" b="0" dirty="0">
                          <a:latin typeface="+mn-ea"/>
                          <a:ea typeface="+mn-ea"/>
                        </a:rPr>
                        <a:t>게시글 수</a:t>
                      </a:r>
                      <a:r>
                        <a:rPr lang="en-US" altLang="ko-KR" sz="850" b="0" dirty="0">
                          <a:latin typeface="+mn-ea"/>
                          <a:ea typeface="+mn-ea"/>
                        </a:rPr>
                        <a:t>, </a:t>
                      </a:r>
                      <a:r>
                        <a:rPr lang="ko-KR" altLang="en-US" sz="850" b="0" dirty="0" err="1">
                          <a:latin typeface="+mn-ea"/>
                          <a:ea typeface="+mn-ea"/>
                        </a:rPr>
                        <a:t>팔로우</a:t>
                      </a:r>
                      <a:r>
                        <a:rPr lang="ko-KR" altLang="en-US" sz="850" b="0" dirty="0">
                          <a:latin typeface="+mn-ea"/>
                          <a:ea typeface="+mn-ea"/>
                        </a:rPr>
                        <a:t> 수 요청 후 출력</a:t>
                      </a:r>
                      <a:r>
                        <a:rPr lang="en-US" altLang="ko-KR" sz="850" b="0" dirty="0">
                          <a:latin typeface="+mn-ea"/>
                          <a:ea typeface="+mn-ea"/>
                        </a:rPr>
                        <a:t>.</a:t>
                      </a:r>
                    </a:p>
                    <a:p>
                      <a:pPr algn="just" latinLnBrk="1">
                        <a:lnSpc>
                          <a:spcPct val="120000"/>
                        </a:lnSpc>
                      </a:pPr>
                      <a:r>
                        <a:rPr lang="ko-KR" altLang="en-US" sz="850" b="0" dirty="0" err="1">
                          <a:latin typeface="+mn-ea"/>
                          <a:ea typeface="+mn-ea"/>
                        </a:rPr>
                        <a:t>이모지</a:t>
                      </a:r>
                      <a:r>
                        <a:rPr lang="ko-KR" altLang="en-US" sz="850" b="0" dirty="0">
                          <a:latin typeface="+mn-ea"/>
                          <a:ea typeface="+mn-ea"/>
                        </a:rPr>
                        <a:t> </a:t>
                      </a:r>
                      <a:r>
                        <a:rPr lang="en-US" altLang="ko-KR" sz="850" b="0" dirty="0">
                          <a:latin typeface="+mn-ea"/>
                          <a:ea typeface="+mn-ea"/>
                        </a:rPr>
                        <a:t>/</a:t>
                      </a:r>
                      <a:r>
                        <a:rPr lang="ko-KR" altLang="en-US" sz="850" b="0" dirty="0">
                          <a:latin typeface="+mn-ea"/>
                          <a:ea typeface="+mn-ea"/>
                        </a:rPr>
                        <a:t> 닉네임 클릭 시 개인 프로필 팝업 </a:t>
                      </a:r>
                      <a:r>
                        <a:rPr lang="en-US" altLang="ko-KR" sz="850" b="0" dirty="0">
                          <a:latin typeface="+mn-ea"/>
                          <a:ea typeface="+mn-ea"/>
                        </a:rPr>
                        <a:t>/ </a:t>
                      </a:r>
                      <a:r>
                        <a:rPr lang="ko-KR" altLang="en-US" sz="850" b="0" dirty="0">
                          <a:latin typeface="+mn-ea"/>
                          <a:ea typeface="+mn-ea"/>
                        </a:rPr>
                        <a:t>이동 </a:t>
                      </a:r>
                      <a:r>
                        <a:rPr lang="en-US" altLang="ko-KR" sz="850" b="0" dirty="0">
                          <a:latin typeface="+mn-ea"/>
                          <a:ea typeface="+mn-ea"/>
                        </a:rPr>
                        <a:t>(button / </a:t>
                      </a:r>
                      <a:r>
                        <a:rPr lang="en-US" altLang="ko-KR" sz="850" b="0" dirty="0" err="1">
                          <a:latin typeface="+mn-ea"/>
                          <a:ea typeface="+mn-ea"/>
                        </a:rPr>
                        <a:t>NavLink</a:t>
                      </a:r>
                      <a:r>
                        <a:rPr lang="en-US" altLang="ko-KR" sz="850" b="0" dirty="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&lt;</a:t>
                      </a:r>
                      <a:r>
                        <a:rPr kumimoji="1" lang="en-US" altLang="ko-KR" sz="850" dirty="0" err="1">
                          <a:solidFill>
                            <a:schemeClr val="tx1"/>
                          </a:solidFill>
                          <a:latin typeface="+mn-ea"/>
                        </a:rPr>
                        <a:t>NavLink</a:t>
                      </a:r>
                      <a:r>
                        <a:rPr kumimoji="1" lang="en-US" altLang="ko-KR" sz="850" dirty="0">
                          <a:solidFill>
                            <a:schemeClr val="tx1"/>
                          </a:solidFill>
                          <a:latin typeface="+mn-ea"/>
                        </a:rPr>
                        <a:t>&gt; </a:t>
                      </a:r>
                      <a:r>
                        <a:rPr kumimoji="1" lang="ko-KR" altLang="en-US" sz="850" dirty="0">
                          <a:solidFill>
                            <a:schemeClr val="tx1"/>
                          </a:solidFill>
                          <a:latin typeface="+mn-ea"/>
                        </a:rPr>
                        <a:t>글쓰기 창으로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전체 내가 쓴 글 목록</a:t>
                      </a:r>
                      <a:r>
                        <a:rPr lang="en-US" altLang="ko-KR" sz="850" b="0" dirty="0">
                          <a:latin typeface="+mn-ea"/>
                          <a:ea typeface="+mn-ea"/>
                        </a:rPr>
                        <a:t>. </a:t>
                      </a:r>
                      <a:r>
                        <a:rPr lang="ko-KR" altLang="en-US" sz="850" b="0" dirty="0">
                          <a:latin typeface="+mn-ea"/>
                          <a:ea typeface="+mn-ea"/>
                        </a:rPr>
                        <a:t>데이터베이스에서 내 아이디에 해당하는 </a:t>
                      </a:r>
                      <a:r>
                        <a:rPr lang="ko-KR" altLang="en-US" sz="850" b="0" dirty="0" err="1">
                          <a:latin typeface="+mn-ea"/>
                          <a:ea typeface="+mn-ea"/>
                        </a:rPr>
                        <a:t>게시글들</a:t>
                      </a:r>
                      <a:r>
                        <a:rPr lang="ko-KR" altLang="en-US" sz="850" b="0" dirty="0">
                          <a:latin typeface="+mn-ea"/>
                          <a:ea typeface="+mn-ea"/>
                        </a:rPr>
                        <a:t> 출력 </a:t>
                      </a:r>
                      <a:r>
                        <a:rPr lang="en-US" altLang="ko-KR" sz="850" b="0" dirty="0">
                          <a:latin typeface="+mn-ea"/>
                          <a:ea typeface="+mn-ea"/>
                        </a:rPr>
                        <a:t>(</a:t>
                      </a:r>
                      <a:r>
                        <a:rPr lang="ko-KR" altLang="en-US" sz="850" b="0" dirty="0">
                          <a:latin typeface="+mn-ea"/>
                          <a:ea typeface="+mn-ea"/>
                        </a:rPr>
                        <a:t>인피니티 스크롤 </a:t>
                      </a:r>
                      <a:r>
                        <a:rPr lang="en-US" altLang="ko-KR" sz="850" b="0" dirty="0">
                          <a:latin typeface="+mn-ea"/>
                          <a:ea typeface="+mn-ea"/>
                        </a:rPr>
                        <a:t>/ </a:t>
                      </a:r>
                      <a:r>
                        <a:rPr lang="ko-KR" altLang="en-US" sz="850" b="0" dirty="0">
                          <a:latin typeface="+mn-ea"/>
                          <a:ea typeface="+mn-ea"/>
                        </a:rPr>
                        <a:t>페이지 컨트롤 버튼</a:t>
                      </a:r>
                      <a:r>
                        <a:rPr lang="en-US" altLang="ko-KR" sz="850" b="0" dirty="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&lt;</a:t>
                      </a:r>
                      <a:r>
                        <a:rPr kumimoji="1" lang="en-US" altLang="ko-KR" sz="850" dirty="0" err="1">
                          <a:solidFill>
                            <a:schemeClr val="tx1"/>
                          </a:solidFill>
                          <a:latin typeface="+mn-ea"/>
                        </a:rPr>
                        <a:t>NavLink</a:t>
                      </a:r>
                      <a:r>
                        <a:rPr kumimoji="1" lang="en-US" altLang="ko-KR" sz="850" dirty="0">
                          <a:solidFill>
                            <a:schemeClr val="tx1"/>
                          </a:solidFill>
                          <a:latin typeface="+mn-ea"/>
                        </a:rPr>
                        <a:t>&gt; </a:t>
                      </a:r>
                      <a:r>
                        <a:rPr kumimoji="1" lang="ko-KR" altLang="en-US" sz="850" dirty="0">
                          <a:solidFill>
                            <a:schemeClr val="tx1"/>
                          </a:solidFill>
                          <a:latin typeface="+mn-ea"/>
                        </a:rPr>
                        <a:t>내가 쓴 게시물 정보</a:t>
                      </a:r>
                      <a:r>
                        <a:rPr kumimoji="1" lang="en-US" altLang="ko-KR" sz="850" dirty="0">
                          <a:solidFill>
                            <a:schemeClr val="tx1"/>
                          </a:solidFill>
                          <a:latin typeface="+mn-ea"/>
                        </a:rPr>
                        <a:t> (</a:t>
                      </a:r>
                      <a:r>
                        <a:rPr kumimoji="1" lang="ko-KR" altLang="en-US" sz="850" dirty="0">
                          <a:solidFill>
                            <a:schemeClr val="tx1"/>
                          </a:solidFill>
                          <a:latin typeface="+mn-ea"/>
                        </a:rPr>
                        <a:t>사진</a:t>
                      </a:r>
                      <a:r>
                        <a:rPr kumimoji="1" lang="en-US" altLang="ko-KR" sz="850" dirty="0">
                          <a:solidFill>
                            <a:schemeClr val="tx1"/>
                          </a:solidFill>
                          <a:latin typeface="+mn-ea"/>
                        </a:rPr>
                        <a:t>, </a:t>
                      </a:r>
                      <a:r>
                        <a:rPr kumimoji="1" lang="ko-KR" altLang="en-US" sz="850" dirty="0">
                          <a:solidFill>
                            <a:schemeClr val="tx1"/>
                          </a:solidFill>
                          <a:latin typeface="+mn-ea"/>
                        </a:rPr>
                        <a:t>타이틀 등</a:t>
                      </a:r>
                      <a:r>
                        <a:rPr kumimoji="1" lang="en-US" altLang="ko-KR" sz="850" dirty="0">
                          <a:solidFill>
                            <a:schemeClr val="tx1"/>
                          </a:solidFill>
                          <a:latin typeface="+mn-ea"/>
                        </a:rPr>
                        <a:t>). </a:t>
                      </a:r>
                      <a:r>
                        <a:rPr kumimoji="1" lang="ko-KR" altLang="en-US" sz="850" dirty="0">
                          <a:solidFill>
                            <a:schemeClr val="tx1"/>
                          </a:solidFill>
                          <a:latin typeface="+mn-ea"/>
                        </a:rPr>
                        <a:t>클릭 시 해당 게시물로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33</a:t>
            </a:fld>
            <a:endParaRPr lang="ko-KR" altLang="en-US" sz="900" dirty="0"/>
          </a:p>
        </p:txBody>
      </p:sp>
      <p:pic>
        <p:nvPicPr>
          <p:cNvPr id="6" name="그림 5">
            <a:extLst>
              <a:ext uri="{FF2B5EF4-FFF2-40B4-BE49-F238E27FC236}">
                <a16:creationId xmlns:a16="http://schemas.microsoft.com/office/drawing/2014/main" id="{5B44E497-8198-E2D2-FFD2-6670DF37B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58" y="476672"/>
            <a:ext cx="8314194" cy="4680520"/>
          </a:xfrm>
          <a:prstGeom prst="rect">
            <a:avLst/>
          </a:prstGeom>
        </p:spPr>
      </p:pic>
      <p:pic>
        <p:nvPicPr>
          <p:cNvPr id="9" name="그림 8">
            <a:extLst>
              <a:ext uri="{FF2B5EF4-FFF2-40B4-BE49-F238E27FC236}">
                <a16:creationId xmlns:a16="http://schemas.microsoft.com/office/drawing/2014/main" id="{064B6DA6-4043-824C-C10F-4F1DB77E54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5480" y="1143906"/>
            <a:ext cx="182338" cy="180000"/>
          </a:xfrm>
          <a:prstGeom prst="rect">
            <a:avLst/>
          </a:prstGeom>
        </p:spPr>
      </p:pic>
      <p:sp>
        <p:nvSpPr>
          <p:cNvPr id="10" name="직사각형 9">
            <a:extLst>
              <a:ext uri="{FF2B5EF4-FFF2-40B4-BE49-F238E27FC236}">
                <a16:creationId xmlns:a16="http://schemas.microsoft.com/office/drawing/2014/main" id="{133563CD-FA5F-0521-123A-A2AB995FF8A2}"/>
              </a:ext>
            </a:extLst>
          </p:cNvPr>
          <p:cNvSpPr/>
          <p:nvPr/>
        </p:nvSpPr>
        <p:spPr>
          <a:xfrm>
            <a:off x="6591254" y="1530408"/>
            <a:ext cx="501455" cy="210840"/>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F093F726-43F9-5997-689E-E30C65BB1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6040" y="1452094"/>
            <a:ext cx="182338" cy="180000"/>
          </a:xfrm>
          <a:prstGeom prst="rect">
            <a:avLst/>
          </a:prstGeom>
        </p:spPr>
      </p:pic>
      <p:sp>
        <p:nvSpPr>
          <p:cNvPr id="12" name="직사각형 11">
            <a:extLst>
              <a:ext uri="{FF2B5EF4-FFF2-40B4-BE49-F238E27FC236}">
                <a16:creationId xmlns:a16="http://schemas.microsoft.com/office/drawing/2014/main" id="{FBBEE53D-A9CD-A6B2-3274-FA85934AEACB}"/>
              </a:ext>
            </a:extLst>
          </p:cNvPr>
          <p:cNvSpPr/>
          <p:nvPr/>
        </p:nvSpPr>
        <p:spPr>
          <a:xfrm>
            <a:off x="1451129" y="1978578"/>
            <a:ext cx="1332000" cy="1548000"/>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C0FAA32C-0FDC-8DDE-A0FC-917230806B50}"/>
              </a:ext>
            </a:extLst>
          </p:cNvPr>
          <p:cNvSpPr/>
          <p:nvPr/>
        </p:nvSpPr>
        <p:spPr>
          <a:xfrm>
            <a:off x="1506650" y="1143906"/>
            <a:ext cx="595054" cy="595054"/>
          </a:xfrm>
          <a:prstGeom prst="ellipse">
            <a:avLst/>
          </a:prstGeom>
          <a:noFill/>
          <a:ln>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FD02109-4E88-F965-4599-FCE63936FB1B}"/>
              </a:ext>
            </a:extLst>
          </p:cNvPr>
          <p:cNvSpPr/>
          <p:nvPr/>
        </p:nvSpPr>
        <p:spPr>
          <a:xfrm>
            <a:off x="2101704" y="1304784"/>
            <a:ext cx="428345" cy="180000"/>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17490C22-9D47-BC2A-C0A9-16160A577C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8973" y="1798578"/>
            <a:ext cx="182338" cy="180000"/>
          </a:xfrm>
          <a:prstGeom prst="rect">
            <a:avLst/>
          </a:prstGeom>
        </p:spPr>
      </p:pic>
      <p:sp>
        <p:nvSpPr>
          <p:cNvPr id="16" name="직사각형 15">
            <a:extLst>
              <a:ext uri="{FF2B5EF4-FFF2-40B4-BE49-F238E27FC236}">
                <a16:creationId xmlns:a16="http://schemas.microsoft.com/office/drawing/2014/main" id="{D919F0C2-F970-393D-7578-A1E1B04EFDF1}"/>
              </a:ext>
            </a:extLst>
          </p:cNvPr>
          <p:cNvSpPr/>
          <p:nvPr/>
        </p:nvSpPr>
        <p:spPr>
          <a:xfrm>
            <a:off x="1312671" y="1862607"/>
            <a:ext cx="5863449" cy="1710409"/>
          </a:xfrm>
          <a:prstGeom prst="rect">
            <a:avLst/>
          </a:prstGeom>
          <a:noFill/>
          <a:ln w="1905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a:extLst>
              <a:ext uri="{FF2B5EF4-FFF2-40B4-BE49-F238E27FC236}">
                <a16:creationId xmlns:a16="http://schemas.microsoft.com/office/drawing/2014/main" id="{36745C26-A990-E756-277C-778AC7FC27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83711" y="2038981"/>
            <a:ext cx="182338" cy="180000"/>
          </a:xfrm>
          <a:prstGeom prst="rect">
            <a:avLst/>
          </a:prstGeom>
        </p:spPr>
      </p:pic>
    </p:spTree>
    <p:extLst>
      <p:ext uri="{BB962C8B-B14F-4D97-AF65-F5344CB8AC3E}">
        <p14:creationId xmlns:p14="http://schemas.microsoft.com/office/powerpoint/2010/main" val="1670527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게시물 작성 페이지 </a:t>
            </a:r>
            <a:r>
              <a:rPr lang="en-US" altLang="ko-KR" dirty="0"/>
              <a:t>- 1</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38053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게시물 타이틀 배너 창</a:t>
                      </a:r>
                      <a:r>
                        <a:rPr lang="en-US" altLang="ko-KR" sz="850" b="0" dirty="0">
                          <a:latin typeface="+mn-ea"/>
                          <a:ea typeface="+mn-ea"/>
                        </a:rPr>
                        <a:t>. </a:t>
                      </a:r>
                      <a:r>
                        <a:rPr lang="ko-KR" altLang="en-US" sz="850" b="0" dirty="0">
                          <a:latin typeface="+mn-ea"/>
                          <a:ea typeface="+mn-ea"/>
                        </a:rPr>
                        <a:t>선택한 사진</a:t>
                      </a:r>
                      <a:r>
                        <a:rPr lang="en-US" altLang="ko-KR" sz="850" b="0" dirty="0">
                          <a:latin typeface="+mn-ea"/>
                          <a:ea typeface="+mn-ea"/>
                        </a:rPr>
                        <a:t> / </a:t>
                      </a:r>
                      <a:r>
                        <a:rPr lang="ko-KR" altLang="en-US" sz="850" b="0" dirty="0">
                          <a:latin typeface="+mn-ea"/>
                          <a:ea typeface="+mn-ea"/>
                        </a:rPr>
                        <a:t>색상으로 화면 전체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228600" marR="0" lvl="0" indent="-228600" algn="just" defTabSz="914400" rtl="0" eaLnBrk="1" fontAlgn="auto" latinLnBrk="1" hangingPunct="1">
                        <a:lnSpc>
                          <a:spcPct val="120000"/>
                        </a:lnSpc>
                        <a:spcBef>
                          <a:spcPts val="0"/>
                        </a:spcBef>
                        <a:spcAft>
                          <a:spcPts val="0"/>
                        </a:spcAft>
                        <a:buClrTx/>
                        <a:buSzTx/>
                        <a:buFontTx/>
                        <a:buAutoNum type="arabicParenBoth"/>
                        <a:tabLst/>
                        <a:defRPr/>
                      </a:pPr>
                      <a:r>
                        <a:rPr kumimoji="1" lang="ko-KR" altLang="en-US" sz="850" dirty="0">
                          <a:solidFill>
                            <a:schemeClr val="tx1"/>
                          </a:solidFill>
                          <a:latin typeface="+mn-ea"/>
                        </a:rPr>
                        <a:t>타이틀 배너 컨트롤</a:t>
                      </a:r>
                      <a:r>
                        <a:rPr kumimoji="1" lang="en-US" altLang="ko-KR" sz="850" dirty="0">
                          <a:solidFill>
                            <a:schemeClr val="tx1"/>
                          </a:solidFill>
                          <a:latin typeface="+mn-ea"/>
                        </a:rPr>
                        <a:t> </a:t>
                      </a:r>
                      <a:r>
                        <a:rPr kumimoji="1" lang="ko-KR" altLang="en-US" sz="850" dirty="0">
                          <a:solidFill>
                            <a:schemeClr val="tx1"/>
                          </a:solidFill>
                          <a:latin typeface="+mn-ea"/>
                        </a:rPr>
                        <a:t>버튼 </a:t>
                      </a:r>
                      <a:r>
                        <a:rPr kumimoji="1" lang="en-US" altLang="ko-KR" sz="850" dirty="0">
                          <a:solidFill>
                            <a:schemeClr val="tx1"/>
                          </a:solidFill>
                          <a:latin typeface="+mn-ea"/>
                        </a:rPr>
                        <a:t>3</a:t>
                      </a:r>
                      <a:r>
                        <a:rPr kumimoji="1" lang="ko-KR" altLang="en-US" sz="850" dirty="0">
                          <a:solidFill>
                            <a:schemeClr val="tx1"/>
                          </a:solidFill>
                          <a:latin typeface="+mn-ea"/>
                        </a:rPr>
                        <a:t>개</a:t>
                      </a:r>
                      <a:r>
                        <a:rPr kumimoji="1" lang="en-US" altLang="ko-KR" sz="850" dirty="0">
                          <a:solidFill>
                            <a:schemeClr val="tx1"/>
                          </a:solidFill>
                          <a:latin typeface="+mn-ea"/>
                        </a:rPr>
                        <a:t>, </a:t>
                      </a:r>
                      <a:r>
                        <a:rPr kumimoji="1" lang="ko-KR" altLang="en-US" sz="850" dirty="0">
                          <a:solidFill>
                            <a:schemeClr val="tx1"/>
                          </a:solidFill>
                          <a:latin typeface="+mn-ea"/>
                        </a:rPr>
                        <a:t>위에서부터</a:t>
                      </a:r>
                      <a:endParaRPr kumimoji="1" lang="en-US" altLang="ko-KR" sz="850" dirty="0">
                        <a:solidFill>
                          <a:schemeClr val="tx1"/>
                        </a:solidFill>
                        <a:latin typeface="+mn-ea"/>
                      </a:endParaRPr>
                    </a:p>
                    <a:p>
                      <a:pPr marL="228600" marR="0" lvl="0" indent="-228600" algn="just" defTabSz="914400" rtl="0" eaLnBrk="1" fontAlgn="auto" latinLnBrk="1" hangingPunct="1">
                        <a:lnSpc>
                          <a:spcPct val="120000"/>
                        </a:lnSpc>
                        <a:spcBef>
                          <a:spcPts val="0"/>
                        </a:spcBef>
                        <a:spcAft>
                          <a:spcPts val="0"/>
                        </a:spcAft>
                        <a:buClrTx/>
                        <a:buSzTx/>
                        <a:buFontTx/>
                        <a:buAutoNum type="arabicPeriod"/>
                        <a:tabLst/>
                        <a:defRPr/>
                      </a:pPr>
                      <a:r>
                        <a:rPr kumimoji="1" lang="ko-KR" altLang="en-US" sz="850" dirty="0">
                          <a:solidFill>
                            <a:schemeClr val="tx1"/>
                          </a:solidFill>
                          <a:latin typeface="+mn-ea"/>
                        </a:rPr>
                        <a:t>배경 사진 선택 버튼</a:t>
                      </a:r>
                      <a:r>
                        <a:rPr kumimoji="1" lang="en-US" altLang="ko-KR" sz="850" dirty="0">
                          <a:solidFill>
                            <a:schemeClr val="tx1"/>
                          </a:solidFill>
                          <a:latin typeface="+mn-ea"/>
                        </a:rPr>
                        <a:t>. </a:t>
                      </a:r>
                      <a:r>
                        <a:rPr kumimoji="1" lang="ko-KR" altLang="en-US" sz="850" dirty="0">
                          <a:solidFill>
                            <a:schemeClr val="tx1"/>
                          </a:solidFill>
                          <a:latin typeface="+mn-ea"/>
                        </a:rPr>
                        <a:t>클릭 시 우측 </a:t>
                      </a:r>
                      <a:r>
                        <a:rPr kumimoji="1" lang="en-US" altLang="ko-KR" sz="850" dirty="0">
                          <a:solidFill>
                            <a:schemeClr val="tx1"/>
                          </a:solidFill>
                          <a:latin typeface="+mn-ea"/>
                        </a:rPr>
                        <a:t>(2) </a:t>
                      </a:r>
                      <a:r>
                        <a:rPr kumimoji="1" lang="ko-KR" altLang="en-US" sz="850" dirty="0">
                          <a:solidFill>
                            <a:schemeClr val="tx1"/>
                          </a:solidFill>
                          <a:latin typeface="+mn-ea"/>
                        </a:rPr>
                        <a:t>파일 선택창 나타남</a:t>
                      </a:r>
                      <a:endParaRPr kumimoji="1" lang="en-US" altLang="ko-KR" sz="850" dirty="0">
                        <a:solidFill>
                          <a:schemeClr val="tx1"/>
                        </a:solidFill>
                        <a:latin typeface="+mn-ea"/>
                      </a:endParaRPr>
                    </a:p>
                    <a:p>
                      <a:pPr marL="228600" marR="0" lvl="0" indent="-228600" algn="just" defTabSz="914400" rtl="0" eaLnBrk="1" fontAlgn="auto" latinLnBrk="1" hangingPunct="1">
                        <a:lnSpc>
                          <a:spcPct val="120000"/>
                        </a:lnSpc>
                        <a:spcBef>
                          <a:spcPts val="0"/>
                        </a:spcBef>
                        <a:spcAft>
                          <a:spcPts val="0"/>
                        </a:spcAft>
                        <a:buClrTx/>
                        <a:buSzTx/>
                        <a:buFontTx/>
                        <a:buAutoNum type="arabicPeriod"/>
                        <a:tabLst/>
                        <a:defRPr/>
                      </a:pPr>
                      <a:r>
                        <a:rPr kumimoji="1" lang="ko-KR" altLang="en-US" sz="850" dirty="0">
                          <a:solidFill>
                            <a:schemeClr val="tx1"/>
                          </a:solidFill>
                          <a:latin typeface="+mn-ea"/>
                        </a:rPr>
                        <a:t>배경 색상 선택 버튼</a:t>
                      </a:r>
                      <a:r>
                        <a:rPr kumimoji="1" lang="en-US" altLang="ko-KR" sz="850" dirty="0">
                          <a:solidFill>
                            <a:schemeClr val="tx1"/>
                          </a:solidFill>
                          <a:latin typeface="+mn-ea"/>
                        </a:rPr>
                        <a:t>. </a:t>
                      </a:r>
                      <a:r>
                        <a:rPr kumimoji="1" lang="ko-KR" altLang="en-US" sz="850" dirty="0">
                          <a:solidFill>
                            <a:schemeClr val="tx1"/>
                          </a:solidFill>
                          <a:latin typeface="+mn-ea"/>
                        </a:rPr>
                        <a:t>사진 이용하지 않을 시 원하는 색상으로 배경 대체</a:t>
                      </a:r>
                      <a:endParaRPr kumimoji="1" lang="en-US" altLang="ko-KR" sz="850" dirty="0">
                        <a:solidFill>
                          <a:schemeClr val="tx1"/>
                        </a:solidFill>
                        <a:latin typeface="+mn-ea"/>
                      </a:endParaRPr>
                    </a:p>
                    <a:p>
                      <a:pPr marL="228600" marR="0" lvl="0" indent="-228600" algn="just" defTabSz="914400" rtl="0" eaLnBrk="1" fontAlgn="auto" latinLnBrk="1" hangingPunct="1">
                        <a:lnSpc>
                          <a:spcPct val="120000"/>
                        </a:lnSpc>
                        <a:spcBef>
                          <a:spcPts val="0"/>
                        </a:spcBef>
                        <a:spcAft>
                          <a:spcPts val="0"/>
                        </a:spcAft>
                        <a:buClrTx/>
                        <a:buSzTx/>
                        <a:buFontTx/>
                        <a:buAutoNum type="arabicPeriod"/>
                        <a:tabLst/>
                        <a:defRPr/>
                      </a:pPr>
                      <a:r>
                        <a:rPr kumimoji="1" lang="en-US" altLang="ko-KR" sz="850" dirty="0">
                          <a:solidFill>
                            <a:schemeClr val="tx1"/>
                          </a:solidFill>
                          <a:latin typeface="+mn-ea"/>
                        </a:rPr>
                        <a:t>(3) </a:t>
                      </a:r>
                      <a:r>
                        <a:rPr kumimoji="1" lang="ko-KR" altLang="en-US" sz="850" dirty="0">
                          <a:solidFill>
                            <a:schemeClr val="tx1"/>
                          </a:solidFill>
                          <a:latin typeface="+mn-ea"/>
                        </a:rPr>
                        <a:t>타이틀 영역 글자 정렬 선택</a:t>
                      </a:r>
                      <a:r>
                        <a:rPr kumimoji="1" lang="en-US" altLang="ko-KR" sz="850" dirty="0">
                          <a:solidFill>
                            <a:schemeClr val="tx1"/>
                          </a:solidFill>
                          <a:latin typeface="+mn-ea"/>
                        </a:rPr>
                        <a:t>. </a:t>
                      </a:r>
                      <a:r>
                        <a:rPr kumimoji="1" lang="ko-KR" altLang="en-US" sz="850" dirty="0">
                          <a:solidFill>
                            <a:schemeClr val="tx1"/>
                          </a:solidFill>
                          <a:latin typeface="+mn-ea"/>
                        </a:rPr>
                        <a:t>누를 시 정렬 방식 순서대로 변경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타이틀 입력란</a:t>
                      </a:r>
                      <a:r>
                        <a:rPr lang="en-US" altLang="ko-KR" sz="850" b="0" dirty="0">
                          <a:latin typeface="+mn-ea"/>
                          <a:ea typeface="+mn-ea"/>
                        </a:rPr>
                        <a:t>. </a:t>
                      </a:r>
                      <a:r>
                        <a:rPr lang="ko-KR" altLang="en-US" sz="850" b="0" dirty="0">
                          <a:latin typeface="+mn-ea"/>
                          <a:ea typeface="+mn-ea"/>
                        </a:rPr>
                        <a:t>원하는 타이틀 텍스트 입력 가능</a:t>
                      </a:r>
                      <a:r>
                        <a:rPr lang="en-US" altLang="ko-KR" sz="850" b="0" dirty="0">
                          <a:latin typeface="+mn-ea"/>
                          <a:ea typeface="+mn-ea"/>
                        </a:rPr>
                        <a:t>, </a:t>
                      </a:r>
                      <a:r>
                        <a:rPr lang="ko-KR" altLang="en-US" sz="850" b="0" dirty="0">
                          <a:latin typeface="+mn-ea"/>
                          <a:ea typeface="+mn-ea"/>
                        </a:rPr>
                        <a:t>빈칸 불가</a:t>
                      </a:r>
                      <a:r>
                        <a:rPr lang="en-US" altLang="ko-KR" sz="850" b="0" dirty="0">
                          <a:latin typeface="+mn-ea"/>
                          <a:ea typeface="+mn-ea"/>
                        </a:rPr>
                        <a:t>. </a:t>
                      </a:r>
                      <a:r>
                        <a:rPr lang="ko-KR" altLang="en-US" sz="850" b="0" dirty="0">
                          <a:latin typeface="+mn-ea"/>
                          <a:ea typeface="+mn-ea"/>
                        </a:rPr>
                        <a:t>닉네임 및 게시일은 현재 로그인 정보 닉네임과 현재 날짜로 자동 입력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게시글 본문 입력 창</a:t>
                      </a:r>
                      <a:r>
                        <a:rPr kumimoji="1" lang="en-US" altLang="ko-KR" sz="850" dirty="0">
                          <a:solidFill>
                            <a:schemeClr val="tx1"/>
                          </a:solidFill>
                          <a:latin typeface="+mn-ea"/>
                        </a:rPr>
                        <a:t>. </a:t>
                      </a:r>
                      <a:r>
                        <a:rPr kumimoji="1" lang="ko-KR" altLang="en-US" sz="850" dirty="0">
                          <a:solidFill>
                            <a:schemeClr val="tx1"/>
                          </a:solidFill>
                          <a:latin typeface="+mn-ea"/>
                        </a:rPr>
                        <a:t>라이브러리 활용</a:t>
                      </a:r>
                      <a:r>
                        <a:rPr kumimoji="1" lang="en-US" altLang="ko-KR" sz="850" dirty="0">
                          <a:solidFill>
                            <a:schemeClr val="tx1"/>
                          </a:solidFill>
                          <a:latin typeface="+mn-ea"/>
                        </a:rPr>
                        <a:t>, HTML </a:t>
                      </a:r>
                      <a:r>
                        <a:rPr kumimoji="1" lang="ko-KR" altLang="en-US" sz="850" dirty="0">
                          <a:solidFill>
                            <a:schemeClr val="tx1"/>
                          </a:solidFill>
                          <a:latin typeface="+mn-ea"/>
                        </a:rPr>
                        <a:t>형식 저장</a:t>
                      </a:r>
                      <a:r>
                        <a:rPr kumimoji="1" lang="en-US" altLang="ko-KR" sz="850" dirty="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34</a:t>
            </a:fld>
            <a:endParaRPr lang="ko-KR" altLang="en-US" sz="900" dirty="0"/>
          </a:p>
        </p:txBody>
      </p:sp>
      <p:pic>
        <p:nvPicPr>
          <p:cNvPr id="19" name="그림 18">
            <a:extLst>
              <a:ext uri="{FF2B5EF4-FFF2-40B4-BE49-F238E27FC236}">
                <a16:creationId xmlns:a16="http://schemas.microsoft.com/office/drawing/2014/main" id="{27081AB6-EF2E-800F-674C-5C56D6438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6" y="476672"/>
            <a:ext cx="3805375" cy="6270580"/>
          </a:xfrm>
          <a:prstGeom prst="rect">
            <a:avLst/>
          </a:prstGeom>
        </p:spPr>
      </p:pic>
      <p:pic>
        <p:nvPicPr>
          <p:cNvPr id="25" name="그림 24">
            <a:extLst>
              <a:ext uri="{FF2B5EF4-FFF2-40B4-BE49-F238E27FC236}">
                <a16:creationId xmlns:a16="http://schemas.microsoft.com/office/drawing/2014/main" id="{4B01F9C5-6F16-17CB-90B0-916430AE18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7208" y="491840"/>
            <a:ext cx="3380185" cy="1916832"/>
          </a:xfrm>
          <a:prstGeom prst="rect">
            <a:avLst/>
          </a:prstGeom>
        </p:spPr>
      </p:pic>
      <p:sp>
        <p:nvSpPr>
          <p:cNvPr id="26" name="직사각형 25">
            <a:extLst>
              <a:ext uri="{FF2B5EF4-FFF2-40B4-BE49-F238E27FC236}">
                <a16:creationId xmlns:a16="http://schemas.microsoft.com/office/drawing/2014/main" id="{9AA3B5B0-1F7B-D343-6493-BDA991D121EF}"/>
              </a:ext>
            </a:extLst>
          </p:cNvPr>
          <p:cNvSpPr/>
          <p:nvPr/>
        </p:nvSpPr>
        <p:spPr>
          <a:xfrm>
            <a:off x="119336" y="663590"/>
            <a:ext cx="3805375" cy="1944000"/>
          </a:xfrm>
          <a:prstGeom prst="rect">
            <a:avLst/>
          </a:prstGeom>
          <a:noFill/>
          <a:ln w="1905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190A3E69-107E-0E1E-EF3D-65A90C6FD069}"/>
              </a:ext>
            </a:extLst>
          </p:cNvPr>
          <p:cNvSpPr/>
          <p:nvPr/>
        </p:nvSpPr>
        <p:spPr>
          <a:xfrm>
            <a:off x="3287688" y="728736"/>
            <a:ext cx="108000" cy="324000"/>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244DCCA6-57DE-B276-DD5A-9437A6EC36E3}"/>
              </a:ext>
            </a:extLst>
          </p:cNvPr>
          <p:cNvSpPr/>
          <p:nvPr/>
        </p:nvSpPr>
        <p:spPr>
          <a:xfrm>
            <a:off x="1199457" y="2132855"/>
            <a:ext cx="1440159" cy="468000"/>
          </a:xfrm>
          <a:prstGeom prst="rect">
            <a:avLst/>
          </a:prstGeom>
          <a:noFill/>
          <a:ln w="28575">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CBCD7517-6B86-240D-2BC7-05B4D93DCC8D}"/>
              </a:ext>
            </a:extLst>
          </p:cNvPr>
          <p:cNvSpPr/>
          <p:nvPr/>
        </p:nvSpPr>
        <p:spPr>
          <a:xfrm>
            <a:off x="767408" y="2673152"/>
            <a:ext cx="2484000" cy="2088000"/>
          </a:xfrm>
          <a:prstGeom prst="rect">
            <a:avLst/>
          </a:prstGeom>
          <a:noFill/>
          <a:ln w="28575">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AA43C50D-84CC-7765-5BD7-98B005349F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480" y="659646"/>
            <a:ext cx="182338" cy="180000"/>
          </a:xfrm>
          <a:prstGeom prst="rect">
            <a:avLst/>
          </a:prstGeom>
        </p:spPr>
      </p:pic>
      <p:pic>
        <p:nvPicPr>
          <p:cNvPr id="31" name="그림 30">
            <a:extLst>
              <a:ext uri="{FF2B5EF4-FFF2-40B4-BE49-F238E27FC236}">
                <a16:creationId xmlns:a16="http://schemas.microsoft.com/office/drawing/2014/main" id="{9436575D-1281-DFCE-DBD4-69015D93BD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9350" y="1054823"/>
            <a:ext cx="182338" cy="180000"/>
          </a:xfrm>
          <a:prstGeom prst="rect">
            <a:avLst/>
          </a:prstGeom>
        </p:spPr>
      </p:pic>
      <p:pic>
        <p:nvPicPr>
          <p:cNvPr id="32" name="그림 31">
            <a:extLst>
              <a:ext uri="{FF2B5EF4-FFF2-40B4-BE49-F238E27FC236}">
                <a16:creationId xmlns:a16="http://schemas.microsoft.com/office/drawing/2014/main" id="{A4D5A418-71D3-82A9-892B-38689DC69F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6869" y="2042855"/>
            <a:ext cx="182338" cy="180000"/>
          </a:xfrm>
          <a:prstGeom prst="rect">
            <a:avLst/>
          </a:prstGeom>
        </p:spPr>
      </p:pic>
      <p:pic>
        <p:nvPicPr>
          <p:cNvPr id="33" name="그림 32">
            <a:extLst>
              <a:ext uri="{FF2B5EF4-FFF2-40B4-BE49-F238E27FC236}">
                <a16:creationId xmlns:a16="http://schemas.microsoft.com/office/drawing/2014/main" id="{C5181293-87CA-ABA3-A3D5-585FFB2EB8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8181" y="2722087"/>
            <a:ext cx="182338" cy="180000"/>
          </a:xfrm>
          <a:prstGeom prst="rect">
            <a:avLst/>
          </a:prstGeom>
        </p:spPr>
      </p:pic>
      <p:pic>
        <p:nvPicPr>
          <p:cNvPr id="34" name="그림 33">
            <a:extLst>
              <a:ext uri="{FF2B5EF4-FFF2-40B4-BE49-F238E27FC236}">
                <a16:creationId xmlns:a16="http://schemas.microsoft.com/office/drawing/2014/main" id="{654642DD-4AB6-ACD5-5AA4-A3FA20DFEB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3825" y="2222855"/>
            <a:ext cx="182338" cy="180000"/>
          </a:xfrm>
          <a:prstGeom prst="rect">
            <a:avLst/>
          </a:prstGeom>
        </p:spPr>
      </p:pic>
      <p:sp>
        <p:nvSpPr>
          <p:cNvPr id="36" name="화살표: 아래쪽 35">
            <a:extLst>
              <a:ext uri="{FF2B5EF4-FFF2-40B4-BE49-F238E27FC236}">
                <a16:creationId xmlns:a16="http://schemas.microsoft.com/office/drawing/2014/main" id="{777C5F90-21E1-9A88-9C9E-016D60B061F3}"/>
              </a:ext>
            </a:extLst>
          </p:cNvPr>
          <p:cNvSpPr/>
          <p:nvPr/>
        </p:nvSpPr>
        <p:spPr>
          <a:xfrm>
            <a:off x="4117208" y="6237312"/>
            <a:ext cx="360040" cy="43204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dirty="0"/>
              <a:t>계속</a:t>
            </a:r>
          </a:p>
        </p:txBody>
      </p:sp>
    </p:spTree>
    <p:extLst>
      <p:ext uri="{BB962C8B-B14F-4D97-AF65-F5344CB8AC3E}">
        <p14:creationId xmlns:p14="http://schemas.microsoft.com/office/powerpoint/2010/main" val="1756976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게시물 작성 페이지 </a:t>
            </a:r>
            <a:r>
              <a:rPr lang="en-US" altLang="ko-KR" dirty="0"/>
              <a:t>- 2</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447233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게시물에서 추천하는 장소 목록</a:t>
                      </a:r>
                      <a:r>
                        <a:rPr lang="en-US" altLang="ko-KR" sz="850" b="0" dirty="0">
                          <a:latin typeface="+mn-ea"/>
                          <a:ea typeface="+mn-ea"/>
                        </a:rPr>
                        <a:t>. </a:t>
                      </a:r>
                      <a:r>
                        <a:rPr lang="ko-KR" altLang="en-US" sz="850" b="0" dirty="0">
                          <a:latin typeface="+mn-ea"/>
                          <a:ea typeface="+mn-ea"/>
                        </a:rPr>
                        <a:t>선택 추가 시 </a:t>
                      </a:r>
                      <a:r>
                        <a:rPr lang="en-US" altLang="ko-KR" sz="850" b="0" dirty="0">
                          <a:latin typeface="+mn-ea"/>
                          <a:ea typeface="+mn-ea"/>
                        </a:rPr>
                        <a:t>append</a:t>
                      </a:r>
                      <a:r>
                        <a:rPr lang="ko-KR" altLang="en-US" sz="850" b="0" dirty="0">
                          <a:latin typeface="+mn-ea"/>
                          <a:ea typeface="+mn-ea"/>
                        </a:rPr>
                        <a:t> 메소드로 컴포넌트 추가</a:t>
                      </a:r>
                      <a:r>
                        <a:rPr lang="en-US" altLang="ko-KR" sz="850" b="0" dirty="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&lt;button&gt; </a:t>
                      </a:r>
                      <a:r>
                        <a:rPr kumimoji="1" lang="ko-KR" altLang="en-US" sz="850" dirty="0">
                          <a:solidFill>
                            <a:schemeClr val="tx1"/>
                          </a:solidFill>
                          <a:latin typeface="+mn-ea"/>
                        </a:rPr>
                        <a:t>장소 추천하기</a:t>
                      </a:r>
                      <a:r>
                        <a:rPr kumimoji="1" lang="en-US" altLang="ko-KR" sz="850" dirty="0">
                          <a:solidFill>
                            <a:schemeClr val="tx1"/>
                          </a:solidFill>
                          <a:latin typeface="+mn-ea"/>
                        </a:rPr>
                        <a:t>. </a:t>
                      </a:r>
                      <a:r>
                        <a:rPr kumimoji="1" lang="ko-KR" altLang="en-US" sz="850" dirty="0">
                          <a:solidFill>
                            <a:schemeClr val="tx1"/>
                          </a:solidFill>
                          <a:latin typeface="+mn-ea"/>
                        </a:rPr>
                        <a:t>클릭 시 우측 </a:t>
                      </a:r>
                      <a:r>
                        <a:rPr kumimoji="1" lang="en-US" altLang="ko-KR" sz="850" dirty="0">
                          <a:solidFill>
                            <a:schemeClr val="tx1"/>
                          </a:solidFill>
                          <a:latin typeface="+mn-ea"/>
                        </a:rPr>
                        <a:t>(2) </a:t>
                      </a:r>
                      <a:r>
                        <a:rPr kumimoji="1" lang="ko-KR" altLang="en-US" sz="850" dirty="0">
                          <a:solidFill>
                            <a:schemeClr val="tx1"/>
                          </a:solidFill>
                          <a:latin typeface="+mn-ea"/>
                        </a:rPr>
                        <a:t>추천 장소 검색 창 팝업</a:t>
                      </a:r>
                      <a:r>
                        <a:rPr kumimoji="1" lang="en-US" altLang="ko-KR" sz="850" dirty="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데이터베이스에서 현재 선택된 장소의 후기 수</a:t>
                      </a:r>
                      <a:r>
                        <a:rPr lang="en-US" altLang="ko-KR" sz="850" b="0" dirty="0">
                          <a:latin typeface="+mn-ea"/>
                          <a:ea typeface="+mn-ea"/>
                        </a:rPr>
                        <a:t>, </a:t>
                      </a:r>
                      <a:r>
                        <a:rPr lang="ko-KR" altLang="en-US" sz="850" b="0" dirty="0">
                          <a:latin typeface="+mn-ea"/>
                          <a:ea typeface="+mn-ea"/>
                        </a:rPr>
                        <a:t>후기 평균 불러와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선택된 장소들 컴포넌트</a:t>
                      </a:r>
                      <a:r>
                        <a:rPr kumimoji="1" lang="en-US" altLang="ko-KR" sz="850" dirty="0">
                          <a:solidFill>
                            <a:schemeClr val="tx1"/>
                          </a:solidFill>
                          <a:latin typeface="+mn-ea"/>
                        </a:rPr>
                        <a:t> </a:t>
                      </a:r>
                      <a:r>
                        <a:rPr kumimoji="1" lang="ko-KR" altLang="en-US" sz="850" dirty="0">
                          <a:solidFill>
                            <a:schemeClr val="tx1"/>
                          </a:solidFill>
                          <a:latin typeface="+mn-ea"/>
                        </a:rPr>
                        <a:t>박스</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&lt;button&gt;</a:t>
                      </a:r>
                      <a:r>
                        <a:rPr lang="ko-KR" altLang="en-US" sz="850" b="0" dirty="0">
                          <a:latin typeface="+mn-ea"/>
                          <a:ea typeface="+mn-ea"/>
                        </a:rPr>
                        <a:t> 팝업 창 닫기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&lt;p&gt; </a:t>
                      </a:r>
                      <a:r>
                        <a:rPr lang="ko-KR" altLang="en-US" sz="850" b="0" dirty="0">
                          <a:latin typeface="+mn-ea"/>
                          <a:ea typeface="+mn-ea"/>
                        </a:rPr>
                        <a:t>현재 선택된 장소 목록</a:t>
                      </a:r>
                      <a:r>
                        <a:rPr lang="en-US" altLang="ko-KR" sz="850" b="0" dirty="0">
                          <a:latin typeface="+mn-ea"/>
                          <a:ea typeface="+mn-ea"/>
                        </a:rPr>
                        <a:t>. </a:t>
                      </a:r>
                      <a:r>
                        <a:rPr lang="ko-KR" altLang="en-US" sz="850" b="0" dirty="0">
                          <a:latin typeface="+mn-ea"/>
                          <a:ea typeface="+mn-ea"/>
                        </a:rPr>
                        <a:t>밑 </a:t>
                      </a:r>
                      <a:r>
                        <a:rPr lang="en-US" altLang="ko-KR" sz="850" b="0" dirty="0">
                          <a:latin typeface="+mn-ea"/>
                          <a:ea typeface="+mn-ea"/>
                        </a:rPr>
                        <a:t>(8) </a:t>
                      </a:r>
                      <a:r>
                        <a:rPr lang="ko-KR" altLang="en-US" sz="850" b="0" dirty="0">
                          <a:latin typeface="+mn-ea"/>
                          <a:ea typeface="+mn-ea"/>
                        </a:rPr>
                        <a:t>검색된 장소 목록 클릭 시</a:t>
                      </a:r>
                      <a:r>
                        <a:rPr lang="en-US" altLang="ko-KR" sz="850" b="0" dirty="0">
                          <a:latin typeface="+mn-ea"/>
                          <a:ea typeface="+mn-ea"/>
                        </a:rPr>
                        <a:t>, </a:t>
                      </a:r>
                      <a:r>
                        <a:rPr lang="ko-KR" altLang="en-US" sz="850" b="0" dirty="0">
                          <a:latin typeface="+mn-ea"/>
                          <a:ea typeface="+mn-ea"/>
                        </a:rPr>
                        <a:t>현 위치에 </a:t>
                      </a:r>
                      <a:r>
                        <a:rPr lang="en-US" altLang="ko-KR" sz="850" b="0" dirty="0">
                          <a:latin typeface="+mn-ea"/>
                          <a:ea typeface="+mn-ea"/>
                        </a:rPr>
                        <a:t>&lt;span&gt; </a:t>
                      </a:r>
                      <a:r>
                        <a:rPr lang="ko-KR" altLang="en-US" sz="850" b="0" dirty="0">
                          <a:latin typeface="+mn-ea"/>
                          <a:ea typeface="+mn-ea"/>
                        </a:rPr>
                        <a:t>추가</a:t>
                      </a:r>
                      <a:r>
                        <a:rPr lang="en-US" altLang="ko-KR" sz="850" b="0" dirty="0">
                          <a:latin typeface="+mn-ea"/>
                          <a:ea typeface="+mn-ea"/>
                        </a:rPr>
                        <a:t>. Span </a:t>
                      </a:r>
                      <a:r>
                        <a:rPr lang="ko-KR" altLang="en-US" sz="850" b="0" dirty="0">
                          <a:latin typeface="+mn-ea"/>
                          <a:ea typeface="+mn-ea"/>
                        </a:rPr>
                        <a:t>우측 </a:t>
                      </a:r>
                      <a:r>
                        <a:rPr lang="en-US" altLang="ko-KR" sz="850" b="0" dirty="0">
                          <a:latin typeface="+mn-ea"/>
                          <a:ea typeface="+mn-ea"/>
                        </a:rPr>
                        <a:t>x </a:t>
                      </a:r>
                      <a:r>
                        <a:rPr lang="ko-KR" altLang="en-US" sz="850" b="0" dirty="0">
                          <a:latin typeface="+mn-ea"/>
                          <a:ea typeface="+mn-ea"/>
                        </a:rPr>
                        <a:t>버튼 클릭 시 해당 장소 삭제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장소 검색 영역</a:t>
                      </a:r>
                      <a:r>
                        <a:rPr lang="en-US" altLang="ko-KR" sz="850" b="0" dirty="0">
                          <a:latin typeface="+mn-ea"/>
                          <a:ea typeface="+mn-ea"/>
                        </a:rPr>
                        <a:t>. ‘</a:t>
                      </a:r>
                      <a:r>
                        <a:rPr lang="ko-KR" altLang="en-US" sz="850" b="0" dirty="0">
                          <a:latin typeface="+mn-ea"/>
                          <a:ea typeface="+mn-ea"/>
                        </a:rPr>
                        <a:t>모든 지도</a:t>
                      </a:r>
                      <a:r>
                        <a:rPr lang="en-US" altLang="ko-KR" sz="850" b="0" dirty="0">
                          <a:latin typeface="+mn-ea"/>
                          <a:ea typeface="+mn-ea"/>
                        </a:rPr>
                        <a:t>‘ </a:t>
                      </a:r>
                      <a:r>
                        <a:rPr lang="ko-KR" altLang="en-US" sz="850" b="0" dirty="0">
                          <a:latin typeface="+mn-ea"/>
                          <a:ea typeface="+mn-ea"/>
                        </a:rPr>
                        <a:t>버튼 </a:t>
                      </a:r>
                      <a:r>
                        <a:rPr lang="ko-KR" altLang="en-US" sz="850" b="0" dirty="0" err="1">
                          <a:latin typeface="+mn-ea"/>
                          <a:ea typeface="+mn-ea"/>
                        </a:rPr>
                        <a:t>클릭시</a:t>
                      </a:r>
                      <a:r>
                        <a:rPr lang="ko-KR" altLang="en-US" sz="850" b="0" dirty="0">
                          <a:latin typeface="+mn-ea"/>
                          <a:ea typeface="+mn-ea"/>
                        </a:rPr>
                        <a:t> 전체 지도 목록으로 전환</a:t>
                      </a:r>
                      <a:r>
                        <a:rPr lang="en-US" altLang="ko-KR" sz="850" b="0" dirty="0">
                          <a:latin typeface="+mn-ea"/>
                          <a:ea typeface="+mn-ea"/>
                        </a:rPr>
                        <a:t>, </a:t>
                      </a:r>
                      <a:r>
                        <a:rPr lang="ko-KR" altLang="en-US" sz="850" b="0" dirty="0">
                          <a:latin typeface="+mn-ea"/>
                          <a:ea typeface="+mn-ea"/>
                        </a:rPr>
                        <a:t>우측 텍스트 검색창에서 검색 시 해당 이름의 가게 검색해 밑 </a:t>
                      </a:r>
                      <a:r>
                        <a:rPr lang="en-US" altLang="ko-KR" sz="850" b="0" dirty="0">
                          <a:latin typeface="+mn-ea"/>
                          <a:ea typeface="+mn-ea"/>
                        </a:rPr>
                        <a:t>(8)</a:t>
                      </a:r>
                      <a:r>
                        <a:rPr lang="ko-KR" altLang="en-US" sz="850" b="0" dirty="0">
                          <a:latin typeface="+mn-ea"/>
                          <a:ea typeface="+mn-ea"/>
                        </a:rPr>
                        <a:t>에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dirty="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조건별로 검색된 각 장소들</a:t>
                      </a:r>
                      <a:r>
                        <a:rPr lang="en-US" altLang="ko-KR" sz="850" b="0" dirty="0">
                          <a:latin typeface="+mn-ea"/>
                          <a:ea typeface="+mn-ea"/>
                        </a:rPr>
                        <a:t>. </a:t>
                      </a:r>
                      <a:r>
                        <a:rPr lang="ko-KR" altLang="en-US" sz="850" b="0" dirty="0">
                          <a:latin typeface="+mn-ea"/>
                          <a:ea typeface="+mn-ea"/>
                        </a:rPr>
                        <a:t>데이터베이스에서 동일한 이름의 데이터 불러와 사진</a:t>
                      </a:r>
                      <a:r>
                        <a:rPr lang="en-US" altLang="ko-KR" sz="850" b="0" dirty="0">
                          <a:latin typeface="+mn-ea"/>
                          <a:ea typeface="+mn-ea"/>
                        </a:rPr>
                        <a:t>, </a:t>
                      </a:r>
                      <a:r>
                        <a:rPr lang="ko-KR" altLang="en-US" sz="850" b="0" dirty="0">
                          <a:latin typeface="+mn-ea"/>
                          <a:ea typeface="+mn-ea"/>
                        </a:rPr>
                        <a:t>이름</a:t>
                      </a:r>
                      <a:r>
                        <a:rPr lang="en-US" altLang="ko-KR" sz="850" b="0" dirty="0">
                          <a:latin typeface="+mn-ea"/>
                          <a:ea typeface="+mn-ea"/>
                        </a:rPr>
                        <a:t>, </a:t>
                      </a:r>
                      <a:r>
                        <a:rPr lang="ko-KR" altLang="en-US" sz="850" b="0" dirty="0">
                          <a:latin typeface="+mn-ea"/>
                          <a:ea typeface="+mn-ea"/>
                        </a:rPr>
                        <a:t>주소 출력</a:t>
                      </a:r>
                      <a:r>
                        <a:rPr lang="en-US" altLang="ko-KR" sz="850" b="0" dirty="0">
                          <a:latin typeface="+mn-ea"/>
                          <a:ea typeface="+mn-ea"/>
                        </a:rPr>
                        <a:t>. </a:t>
                      </a:r>
                      <a:r>
                        <a:rPr lang="ko-KR" altLang="en-US" sz="850" b="0" dirty="0">
                          <a:latin typeface="+mn-ea"/>
                          <a:ea typeface="+mn-ea"/>
                        </a:rPr>
                        <a:t>본 영역 클릭 시 위 </a:t>
                      </a:r>
                      <a:r>
                        <a:rPr lang="en-US" altLang="ko-KR" sz="850" b="0" dirty="0">
                          <a:latin typeface="+mn-ea"/>
                          <a:ea typeface="+mn-ea"/>
                        </a:rPr>
                        <a:t>(6) </a:t>
                      </a:r>
                      <a:r>
                        <a:rPr lang="ko-KR" altLang="en-US" sz="850" b="0" dirty="0">
                          <a:latin typeface="+mn-ea"/>
                          <a:ea typeface="+mn-ea"/>
                        </a:rPr>
                        <a:t>선택된 장소 목록 및 </a:t>
                      </a:r>
                      <a:r>
                        <a:rPr lang="en-US" altLang="ko-KR" sz="850" b="0" dirty="0">
                          <a:latin typeface="+mn-ea"/>
                          <a:ea typeface="+mn-ea"/>
                        </a:rPr>
                        <a:t>(4) </a:t>
                      </a:r>
                      <a:r>
                        <a:rPr lang="ko-KR" altLang="en-US" sz="850" b="0" dirty="0">
                          <a:latin typeface="+mn-ea"/>
                          <a:ea typeface="+mn-ea"/>
                        </a:rPr>
                        <a:t>선택된 장소들 영역에 해당 장소 정보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297831732"/>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35</a:t>
            </a:fld>
            <a:endParaRPr lang="ko-KR" altLang="en-US" sz="900" dirty="0"/>
          </a:p>
        </p:txBody>
      </p:sp>
      <p:pic>
        <p:nvPicPr>
          <p:cNvPr id="19" name="그림 18">
            <a:extLst>
              <a:ext uri="{FF2B5EF4-FFF2-40B4-BE49-F238E27FC236}">
                <a16:creationId xmlns:a16="http://schemas.microsoft.com/office/drawing/2014/main" id="{27081AB6-EF2E-800F-674C-5C56D6438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6" y="476672"/>
            <a:ext cx="3805375" cy="6270580"/>
          </a:xfrm>
          <a:prstGeom prst="rect">
            <a:avLst/>
          </a:prstGeom>
        </p:spPr>
      </p:pic>
      <p:pic>
        <p:nvPicPr>
          <p:cNvPr id="23" name="그림 22">
            <a:extLst>
              <a:ext uri="{FF2B5EF4-FFF2-40B4-BE49-F238E27FC236}">
                <a16:creationId xmlns:a16="http://schemas.microsoft.com/office/drawing/2014/main" id="{2B4B11A2-6AAC-5B32-63E2-4D49C4598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317" y="4268729"/>
            <a:ext cx="1864439" cy="1628800"/>
          </a:xfrm>
          <a:prstGeom prst="rect">
            <a:avLst/>
          </a:prstGeom>
        </p:spPr>
      </p:pic>
      <p:sp>
        <p:nvSpPr>
          <p:cNvPr id="2" name="직사각형 1">
            <a:extLst>
              <a:ext uri="{FF2B5EF4-FFF2-40B4-BE49-F238E27FC236}">
                <a16:creationId xmlns:a16="http://schemas.microsoft.com/office/drawing/2014/main" id="{13504651-73BD-AD6F-66D3-6BCECD5A8FA6}"/>
              </a:ext>
            </a:extLst>
          </p:cNvPr>
          <p:cNvSpPr/>
          <p:nvPr/>
        </p:nvSpPr>
        <p:spPr>
          <a:xfrm>
            <a:off x="767408" y="4797152"/>
            <a:ext cx="2448272" cy="864096"/>
          </a:xfrm>
          <a:prstGeom prst="rect">
            <a:avLst/>
          </a:prstGeom>
          <a:noFill/>
          <a:ln w="28575">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a:extLst>
              <a:ext uri="{FF2B5EF4-FFF2-40B4-BE49-F238E27FC236}">
                <a16:creationId xmlns:a16="http://schemas.microsoft.com/office/drawing/2014/main" id="{ADA79F48-6FE4-1CF3-FED4-DAFEE25EF7F7}"/>
              </a:ext>
            </a:extLst>
          </p:cNvPr>
          <p:cNvSpPr/>
          <p:nvPr/>
        </p:nvSpPr>
        <p:spPr>
          <a:xfrm>
            <a:off x="2886996" y="4869160"/>
            <a:ext cx="270000" cy="105937"/>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직사각형 5">
            <a:extLst>
              <a:ext uri="{FF2B5EF4-FFF2-40B4-BE49-F238E27FC236}">
                <a16:creationId xmlns:a16="http://schemas.microsoft.com/office/drawing/2014/main" id="{D783BF85-AF5E-3BC4-54A7-FB0081828686}"/>
              </a:ext>
            </a:extLst>
          </p:cNvPr>
          <p:cNvSpPr/>
          <p:nvPr/>
        </p:nvSpPr>
        <p:spPr>
          <a:xfrm>
            <a:off x="2567608" y="5123263"/>
            <a:ext cx="524542" cy="105937"/>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A2D7546F-3B36-5307-9CE7-1CA460CD2A95}"/>
              </a:ext>
            </a:extLst>
          </p:cNvPr>
          <p:cNvSpPr/>
          <p:nvPr/>
        </p:nvSpPr>
        <p:spPr>
          <a:xfrm>
            <a:off x="937186" y="5263129"/>
            <a:ext cx="2219810" cy="292182"/>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 name="그림 13">
            <a:extLst>
              <a:ext uri="{FF2B5EF4-FFF2-40B4-BE49-F238E27FC236}">
                <a16:creationId xmlns:a16="http://schemas.microsoft.com/office/drawing/2014/main" id="{9CBDFDBD-D422-1CA8-75C9-4B183F9980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239" y="4743264"/>
            <a:ext cx="182338" cy="180000"/>
          </a:xfrm>
          <a:prstGeom prst="rect">
            <a:avLst/>
          </a:prstGeom>
        </p:spPr>
      </p:pic>
      <p:pic>
        <p:nvPicPr>
          <p:cNvPr id="15" name="그림 14">
            <a:extLst>
              <a:ext uri="{FF2B5EF4-FFF2-40B4-BE49-F238E27FC236}">
                <a16:creationId xmlns:a16="http://schemas.microsoft.com/office/drawing/2014/main" id="{21E92B72-CC2E-EFEE-3576-C03FF667F1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3428" y="4836299"/>
            <a:ext cx="182338" cy="180000"/>
          </a:xfrm>
          <a:prstGeom prst="rect">
            <a:avLst/>
          </a:prstGeom>
        </p:spPr>
      </p:pic>
      <p:pic>
        <p:nvPicPr>
          <p:cNvPr id="16" name="그림 15">
            <a:extLst>
              <a:ext uri="{FF2B5EF4-FFF2-40B4-BE49-F238E27FC236}">
                <a16:creationId xmlns:a16="http://schemas.microsoft.com/office/drawing/2014/main" id="{4C70047D-4F29-5ABB-372D-5F5808B582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5270" y="5083129"/>
            <a:ext cx="182338" cy="180000"/>
          </a:xfrm>
          <a:prstGeom prst="rect">
            <a:avLst/>
          </a:prstGeom>
        </p:spPr>
      </p:pic>
      <p:pic>
        <p:nvPicPr>
          <p:cNvPr id="17" name="그림 16">
            <a:extLst>
              <a:ext uri="{FF2B5EF4-FFF2-40B4-BE49-F238E27FC236}">
                <a16:creationId xmlns:a16="http://schemas.microsoft.com/office/drawing/2014/main" id="{EF50E2E2-2418-CA82-A1D5-DF7796D3EE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186" y="5463345"/>
            <a:ext cx="182338" cy="180000"/>
          </a:xfrm>
          <a:prstGeom prst="rect">
            <a:avLst/>
          </a:prstGeom>
        </p:spPr>
      </p:pic>
      <p:pic>
        <p:nvPicPr>
          <p:cNvPr id="18" name="그림 17">
            <a:extLst>
              <a:ext uri="{FF2B5EF4-FFF2-40B4-BE49-F238E27FC236}">
                <a16:creationId xmlns:a16="http://schemas.microsoft.com/office/drawing/2014/main" id="{5A0D3C71-0293-F10F-0410-E19BC9683B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884" y="5717529"/>
            <a:ext cx="182338" cy="180000"/>
          </a:xfrm>
          <a:prstGeom prst="rect">
            <a:avLst/>
          </a:prstGeom>
        </p:spPr>
      </p:pic>
      <p:sp>
        <p:nvSpPr>
          <p:cNvPr id="20" name="직사각형 19">
            <a:extLst>
              <a:ext uri="{FF2B5EF4-FFF2-40B4-BE49-F238E27FC236}">
                <a16:creationId xmlns:a16="http://schemas.microsoft.com/office/drawing/2014/main" id="{85D58E7A-1F8D-C58A-D167-82ED34F3F3E3}"/>
              </a:ext>
            </a:extLst>
          </p:cNvPr>
          <p:cNvSpPr/>
          <p:nvPr/>
        </p:nvSpPr>
        <p:spPr>
          <a:xfrm>
            <a:off x="5826000" y="4301099"/>
            <a:ext cx="125984" cy="136013"/>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D3C8F328-6E8B-A63F-2295-9600DF5D1AF3}"/>
              </a:ext>
            </a:extLst>
          </p:cNvPr>
          <p:cNvSpPr/>
          <p:nvPr/>
        </p:nvSpPr>
        <p:spPr>
          <a:xfrm>
            <a:off x="4223792" y="4470324"/>
            <a:ext cx="1656184" cy="182811"/>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B9A3ECB3-6F05-9820-1497-1324723C17D3}"/>
              </a:ext>
            </a:extLst>
          </p:cNvPr>
          <p:cNvSpPr/>
          <p:nvPr/>
        </p:nvSpPr>
        <p:spPr>
          <a:xfrm>
            <a:off x="4209725" y="4686350"/>
            <a:ext cx="1238203" cy="140400"/>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D5FE8D89-B2ED-A299-ABA4-336FE97F194A}"/>
              </a:ext>
            </a:extLst>
          </p:cNvPr>
          <p:cNvSpPr/>
          <p:nvPr/>
        </p:nvSpPr>
        <p:spPr>
          <a:xfrm>
            <a:off x="4333608" y="4861395"/>
            <a:ext cx="1445954" cy="221734"/>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 name="그림 26">
            <a:extLst>
              <a:ext uri="{FF2B5EF4-FFF2-40B4-BE49-F238E27FC236}">
                <a16:creationId xmlns:a16="http://schemas.microsoft.com/office/drawing/2014/main" id="{A9E613A8-23D2-0CB2-14EF-CABFBD2A1F0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65676" y="4235115"/>
            <a:ext cx="182338" cy="180000"/>
          </a:xfrm>
          <a:prstGeom prst="rect">
            <a:avLst/>
          </a:prstGeom>
        </p:spPr>
      </p:pic>
      <p:pic>
        <p:nvPicPr>
          <p:cNvPr id="28" name="그림 27">
            <a:extLst>
              <a:ext uri="{FF2B5EF4-FFF2-40B4-BE49-F238E27FC236}">
                <a16:creationId xmlns:a16="http://schemas.microsoft.com/office/drawing/2014/main" id="{138069A0-BF3C-580D-23A1-EAE1D036BC6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41454" y="4415115"/>
            <a:ext cx="182338" cy="180000"/>
          </a:xfrm>
          <a:prstGeom prst="rect">
            <a:avLst/>
          </a:prstGeom>
        </p:spPr>
      </p:pic>
      <p:pic>
        <p:nvPicPr>
          <p:cNvPr id="29" name="그림 28">
            <a:extLst>
              <a:ext uri="{FF2B5EF4-FFF2-40B4-BE49-F238E27FC236}">
                <a16:creationId xmlns:a16="http://schemas.microsoft.com/office/drawing/2014/main" id="{ECD5CC58-448B-EC12-CBAB-9B596AEC3D4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28310" y="4692056"/>
            <a:ext cx="182338" cy="180000"/>
          </a:xfrm>
          <a:prstGeom prst="rect">
            <a:avLst/>
          </a:prstGeom>
        </p:spPr>
      </p:pic>
      <p:pic>
        <p:nvPicPr>
          <p:cNvPr id="30" name="그림 29">
            <a:extLst>
              <a:ext uri="{FF2B5EF4-FFF2-40B4-BE49-F238E27FC236}">
                <a16:creationId xmlns:a16="http://schemas.microsoft.com/office/drawing/2014/main" id="{666161C7-A713-0133-FB41-A666DD60610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6377" y="5026743"/>
            <a:ext cx="182338" cy="180000"/>
          </a:xfrm>
          <a:prstGeom prst="rect">
            <a:avLst/>
          </a:prstGeom>
        </p:spPr>
      </p:pic>
      <p:sp>
        <p:nvSpPr>
          <p:cNvPr id="31" name="화살표: 아래쪽 30">
            <a:extLst>
              <a:ext uri="{FF2B5EF4-FFF2-40B4-BE49-F238E27FC236}">
                <a16:creationId xmlns:a16="http://schemas.microsoft.com/office/drawing/2014/main" id="{0419EE6A-16CB-E1FD-1AE0-EEEE334C70B2}"/>
              </a:ext>
            </a:extLst>
          </p:cNvPr>
          <p:cNvSpPr/>
          <p:nvPr/>
        </p:nvSpPr>
        <p:spPr>
          <a:xfrm>
            <a:off x="4117208" y="6237312"/>
            <a:ext cx="360040" cy="43204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dirty="0"/>
              <a:t>계속</a:t>
            </a:r>
          </a:p>
        </p:txBody>
      </p:sp>
    </p:spTree>
    <p:extLst>
      <p:ext uri="{BB962C8B-B14F-4D97-AF65-F5344CB8AC3E}">
        <p14:creationId xmlns:p14="http://schemas.microsoft.com/office/powerpoint/2010/main" val="497194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게시글 작성 페이지 </a:t>
            </a:r>
            <a:r>
              <a:rPr lang="en-US" altLang="ko-KR" dirty="0"/>
              <a:t>- 3</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23192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게시물 관련 카테고리</a:t>
                      </a:r>
                      <a:r>
                        <a:rPr lang="en-US" altLang="ko-KR" sz="850" b="0" dirty="0">
                          <a:latin typeface="+mn-ea"/>
                          <a:ea typeface="+mn-ea"/>
                        </a:rPr>
                        <a:t>. (5),</a:t>
                      </a:r>
                      <a:r>
                        <a:rPr lang="ko-KR" altLang="en-US" sz="850" b="0" dirty="0">
                          <a:latin typeface="+mn-ea"/>
                          <a:ea typeface="+mn-ea"/>
                        </a:rPr>
                        <a:t> </a:t>
                      </a:r>
                      <a:r>
                        <a:rPr lang="en-US" altLang="ko-KR" sz="850" b="0" dirty="0">
                          <a:latin typeface="+mn-ea"/>
                          <a:ea typeface="+mn-ea"/>
                        </a:rPr>
                        <a:t>(6)</a:t>
                      </a:r>
                      <a:r>
                        <a:rPr lang="ko-KR" altLang="en-US" sz="850" b="0" dirty="0">
                          <a:latin typeface="+mn-ea"/>
                          <a:ea typeface="+mn-ea"/>
                        </a:rPr>
                        <a:t>에서 선택 가능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&lt;button&gt;</a:t>
                      </a:r>
                      <a:r>
                        <a:rPr kumimoji="1" lang="ko-KR" altLang="en-US" sz="850" dirty="0">
                          <a:solidFill>
                            <a:schemeClr val="tx1"/>
                          </a:solidFill>
                          <a:latin typeface="+mn-ea"/>
                        </a:rPr>
                        <a:t> 모든 카테고리 팝업 버튼</a:t>
                      </a:r>
                      <a:r>
                        <a:rPr kumimoji="1" lang="en-US" altLang="ko-KR" sz="850" dirty="0">
                          <a:solidFill>
                            <a:schemeClr val="tx1"/>
                          </a:solidFill>
                          <a:latin typeface="+mn-ea"/>
                        </a:rPr>
                        <a:t>. </a:t>
                      </a:r>
                      <a:r>
                        <a:rPr kumimoji="1" lang="ko-KR" altLang="en-US" sz="850" dirty="0">
                          <a:solidFill>
                            <a:schemeClr val="tx1"/>
                          </a:solidFill>
                          <a:latin typeface="+mn-ea"/>
                        </a:rPr>
                        <a:t>클릭 시 미리 관리자가 저장한 모든 카테고리를 볼 수 있는 팝업 노출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&lt;button&gt; </a:t>
                      </a:r>
                      <a:r>
                        <a:rPr lang="ko-KR" altLang="en-US" sz="850" b="0" dirty="0">
                          <a:latin typeface="+mn-ea"/>
                          <a:ea typeface="+mn-ea"/>
                        </a:rPr>
                        <a:t>게시물 저장하기</a:t>
                      </a:r>
                      <a:r>
                        <a:rPr lang="en-US" altLang="ko-KR" sz="850" b="0" dirty="0">
                          <a:latin typeface="+mn-ea"/>
                          <a:ea typeface="+mn-ea"/>
                        </a:rPr>
                        <a:t>. </a:t>
                      </a:r>
                      <a:r>
                        <a:rPr lang="ko-KR" altLang="en-US" sz="850" b="0" dirty="0" err="1">
                          <a:latin typeface="+mn-ea"/>
                          <a:ea typeface="+mn-ea"/>
                        </a:rPr>
                        <a:t>백엔드</a:t>
                      </a:r>
                      <a:r>
                        <a:rPr lang="ko-KR" altLang="en-US" sz="850" b="0" dirty="0">
                          <a:latin typeface="+mn-ea"/>
                          <a:ea typeface="+mn-ea"/>
                        </a:rPr>
                        <a:t> 서버에 </a:t>
                      </a:r>
                      <a:r>
                        <a:rPr lang="en-US" altLang="ko-KR" sz="850" b="0" dirty="0">
                          <a:latin typeface="+mn-ea"/>
                          <a:ea typeface="+mn-ea"/>
                        </a:rPr>
                        <a:t>post </a:t>
                      </a:r>
                      <a:r>
                        <a:rPr lang="ko-KR" altLang="en-US" sz="850" b="0" dirty="0">
                          <a:latin typeface="+mn-ea"/>
                          <a:ea typeface="+mn-ea"/>
                        </a:rPr>
                        <a:t>요청을 통해 현재 게시물 데이터 저장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err="1">
                          <a:solidFill>
                            <a:schemeClr val="tx1"/>
                          </a:solidFill>
                          <a:latin typeface="+mn-ea"/>
                        </a:rPr>
                        <a:t>팝업창</a:t>
                      </a:r>
                      <a:r>
                        <a:rPr kumimoji="1" lang="ko-KR" altLang="en-US" sz="850" dirty="0">
                          <a:solidFill>
                            <a:schemeClr val="tx1"/>
                          </a:solidFill>
                          <a:latin typeface="+mn-ea"/>
                        </a:rPr>
                        <a:t> 닫기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카테고리 분류</a:t>
                      </a:r>
                      <a:r>
                        <a:rPr lang="en-US" altLang="ko-KR" sz="850" b="0" dirty="0">
                          <a:latin typeface="+mn-ea"/>
                          <a:ea typeface="+mn-ea"/>
                        </a:rPr>
                        <a:t>. </a:t>
                      </a:r>
                      <a:r>
                        <a:rPr lang="ko-KR" altLang="en-US" sz="850" b="0" dirty="0">
                          <a:latin typeface="+mn-ea"/>
                          <a:ea typeface="+mn-ea"/>
                        </a:rPr>
                        <a:t>각 분류 별 해당하는 세부 카테고리들 묶음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각 카테고리 버튼 클릭 시 </a:t>
                      </a:r>
                      <a:r>
                        <a:rPr lang="en-US" altLang="ko-KR" sz="850" b="0" dirty="0">
                          <a:latin typeface="+mn-ea"/>
                          <a:ea typeface="+mn-ea"/>
                        </a:rPr>
                        <a:t>(1) </a:t>
                      </a:r>
                      <a:r>
                        <a:rPr lang="ko-KR" altLang="en-US" sz="850" b="0" dirty="0">
                          <a:latin typeface="+mn-ea"/>
                          <a:ea typeface="+mn-ea"/>
                        </a:rPr>
                        <a:t>카테고리 영역에 해당 내용 추가</a:t>
                      </a:r>
                      <a:r>
                        <a:rPr lang="en-US" altLang="ko-KR" sz="850" b="0" dirty="0">
                          <a:latin typeface="+mn-ea"/>
                          <a:ea typeface="+mn-ea"/>
                        </a:rPr>
                        <a:t>. </a:t>
                      </a:r>
                      <a:r>
                        <a:rPr lang="ko-KR" altLang="en-US" sz="850" b="0" dirty="0">
                          <a:latin typeface="+mn-ea"/>
                          <a:ea typeface="+mn-ea"/>
                        </a:rPr>
                        <a:t>추가된 카테고리 </a:t>
                      </a:r>
                      <a:r>
                        <a:rPr lang="en-US" altLang="ko-KR" sz="850" b="0" dirty="0">
                          <a:latin typeface="+mn-ea"/>
                          <a:ea typeface="+mn-ea"/>
                        </a:rPr>
                        <a:t>Span </a:t>
                      </a:r>
                      <a:r>
                        <a:rPr lang="ko-KR" altLang="en-US" sz="850" b="0" dirty="0">
                          <a:latin typeface="+mn-ea"/>
                          <a:ea typeface="+mn-ea"/>
                        </a:rPr>
                        <a:t>우측의 </a:t>
                      </a:r>
                      <a:r>
                        <a:rPr lang="en-US" altLang="ko-KR" sz="850" b="0" dirty="0">
                          <a:latin typeface="+mn-ea"/>
                          <a:ea typeface="+mn-ea"/>
                        </a:rPr>
                        <a:t>X </a:t>
                      </a:r>
                      <a:r>
                        <a:rPr lang="ko-KR" altLang="en-US" sz="850" b="0" dirty="0">
                          <a:latin typeface="+mn-ea"/>
                          <a:ea typeface="+mn-ea"/>
                        </a:rPr>
                        <a:t>버튼을 통해 삭제 가능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36</a:t>
            </a:fld>
            <a:endParaRPr lang="ko-KR" altLang="en-US" sz="900" dirty="0"/>
          </a:p>
        </p:txBody>
      </p:sp>
      <p:pic>
        <p:nvPicPr>
          <p:cNvPr id="19" name="그림 18">
            <a:extLst>
              <a:ext uri="{FF2B5EF4-FFF2-40B4-BE49-F238E27FC236}">
                <a16:creationId xmlns:a16="http://schemas.microsoft.com/office/drawing/2014/main" id="{27081AB6-EF2E-800F-674C-5C56D6438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6" y="476672"/>
            <a:ext cx="3805375" cy="6270580"/>
          </a:xfrm>
          <a:prstGeom prst="rect">
            <a:avLst/>
          </a:prstGeom>
        </p:spPr>
      </p:pic>
      <p:pic>
        <p:nvPicPr>
          <p:cNvPr id="21" name="그림 20">
            <a:extLst>
              <a:ext uri="{FF2B5EF4-FFF2-40B4-BE49-F238E27FC236}">
                <a16:creationId xmlns:a16="http://schemas.microsoft.com/office/drawing/2014/main" id="{3D045AD2-0F69-357B-5137-EB64FA07E7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0017" y="4357606"/>
            <a:ext cx="1790683" cy="1772816"/>
          </a:xfrm>
          <a:prstGeom prst="rect">
            <a:avLst/>
          </a:prstGeom>
        </p:spPr>
      </p:pic>
      <p:sp>
        <p:nvSpPr>
          <p:cNvPr id="2" name="직사각형 1">
            <a:extLst>
              <a:ext uri="{FF2B5EF4-FFF2-40B4-BE49-F238E27FC236}">
                <a16:creationId xmlns:a16="http://schemas.microsoft.com/office/drawing/2014/main" id="{0B115037-419F-5277-B388-83E559AEBDE5}"/>
              </a:ext>
            </a:extLst>
          </p:cNvPr>
          <p:cNvSpPr/>
          <p:nvPr/>
        </p:nvSpPr>
        <p:spPr>
          <a:xfrm>
            <a:off x="797887" y="5661248"/>
            <a:ext cx="1260000" cy="144016"/>
          </a:xfrm>
          <a:prstGeom prst="rect">
            <a:avLst/>
          </a:prstGeom>
          <a:noFill/>
          <a:ln w="28575">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a:extLst>
              <a:ext uri="{FF2B5EF4-FFF2-40B4-BE49-F238E27FC236}">
                <a16:creationId xmlns:a16="http://schemas.microsoft.com/office/drawing/2014/main" id="{F3770B10-5E2A-B9C5-EE83-3241B1E35AE3}"/>
              </a:ext>
            </a:extLst>
          </p:cNvPr>
          <p:cNvSpPr/>
          <p:nvPr/>
        </p:nvSpPr>
        <p:spPr>
          <a:xfrm>
            <a:off x="2927648" y="5661248"/>
            <a:ext cx="234000" cy="144229"/>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직사각형 5">
            <a:extLst>
              <a:ext uri="{FF2B5EF4-FFF2-40B4-BE49-F238E27FC236}">
                <a16:creationId xmlns:a16="http://schemas.microsoft.com/office/drawing/2014/main" id="{F86D65CD-3314-F487-A018-801268A7D3A7}"/>
              </a:ext>
            </a:extLst>
          </p:cNvPr>
          <p:cNvSpPr/>
          <p:nvPr/>
        </p:nvSpPr>
        <p:spPr>
          <a:xfrm>
            <a:off x="2892128" y="5950376"/>
            <a:ext cx="323552" cy="144229"/>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32D29D19-EBBB-C689-C15A-8F403F2B34EB}"/>
              </a:ext>
            </a:extLst>
          </p:cNvPr>
          <p:cNvSpPr/>
          <p:nvPr/>
        </p:nvSpPr>
        <p:spPr>
          <a:xfrm>
            <a:off x="4164788" y="4509120"/>
            <a:ext cx="1067116" cy="576064"/>
          </a:xfrm>
          <a:prstGeom prst="rect">
            <a:avLst/>
          </a:prstGeom>
          <a:noFill/>
          <a:ln w="28575">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53EE514F-63C6-B0B2-C5AD-1C2351F1C9E3}"/>
              </a:ext>
            </a:extLst>
          </p:cNvPr>
          <p:cNvSpPr/>
          <p:nvPr/>
        </p:nvSpPr>
        <p:spPr>
          <a:xfrm>
            <a:off x="4536570" y="5171899"/>
            <a:ext cx="323552" cy="144229"/>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31CF8714-BFA7-3772-F580-7BD33475E16D}"/>
              </a:ext>
            </a:extLst>
          </p:cNvPr>
          <p:cNvSpPr/>
          <p:nvPr/>
        </p:nvSpPr>
        <p:spPr>
          <a:xfrm>
            <a:off x="5748924" y="4364891"/>
            <a:ext cx="131052" cy="144229"/>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72588FAD-CDBB-53B2-8DBF-D5BD2E23D0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2023" y="5542962"/>
            <a:ext cx="182338" cy="180000"/>
          </a:xfrm>
          <a:prstGeom prst="rect">
            <a:avLst/>
          </a:prstGeom>
        </p:spPr>
      </p:pic>
      <p:pic>
        <p:nvPicPr>
          <p:cNvPr id="13" name="그림 12">
            <a:extLst>
              <a:ext uri="{FF2B5EF4-FFF2-40B4-BE49-F238E27FC236}">
                <a16:creationId xmlns:a16="http://schemas.microsoft.com/office/drawing/2014/main" id="{8932C898-0AF5-98BF-8FE1-BB3A5D7B22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5310" y="5542962"/>
            <a:ext cx="182338" cy="180000"/>
          </a:xfrm>
          <a:prstGeom prst="rect">
            <a:avLst/>
          </a:prstGeom>
        </p:spPr>
      </p:pic>
      <p:pic>
        <p:nvPicPr>
          <p:cNvPr id="14" name="그림 13">
            <a:extLst>
              <a:ext uri="{FF2B5EF4-FFF2-40B4-BE49-F238E27FC236}">
                <a16:creationId xmlns:a16="http://schemas.microsoft.com/office/drawing/2014/main" id="{B186671C-18D6-F7B6-EAD5-1DC8589188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11700" y="5914605"/>
            <a:ext cx="182338" cy="180000"/>
          </a:xfrm>
          <a:prstGeom prst="rect">
            <a:avLst/>
          </a:prstGeom>
        </p:spPr>
      </p:pic>
      <p:pic>
        <p:nvPicPr>
          <p:cNvPr id="15" name="그림 14">
            <a:extLst>
              <a:ext uri="{FF2B5EF4-FFF2-40B4-BE49-F238E27FC236}">
                <a16:creationId xmlns:a16="http://schemas.microsoft.com/office/drawing/2014/main" id="{7385D532-F75A-8906-7643-495758577E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95703" y="4419120"/>
            <a:ext cx="182338" cy="180000"/>
          </a:xfrm>
          <a:prstGeom prst="rect">
            <a:avLst/>
          </a:prstGeom>
        </p:spPr>
      </p:pic>
      <p:pic>
        <p:nvPicPr>
          <p:cNvPr id="16" name="그림 15">
            <a:extLst>
              <a:ext uri="{FF2B5EF4-FFF2-40B4-BE49-F238E27FC236}">
                <a16:creationId xmlns:a16="http://schemas.microsoft.com/office/drawing/2014/main" id="{ABC062C3-A36D-B5AA-140D-B850C64F71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9945" y="4991899"/>
            <a:ext cx="182338" cy="180000"/>
          </a:xfrm>
          <a:prstGeom prst="rect">
            <a:avLst/>
          </a:prstGeom>
        </p:spPr>
      </p:pic>
      <p:pic>
        <p:nvPicPr>
          <p:cNvPr id="17" name="그림 16">
            <a:extLst>
              <a:ext uri="{FF2B5EF4-FFF2-40B4-BE49-F238E27FC236}">
                <a16:creationId xmlns:a16="http://schemas.microsoft.com/office/drawing/2014/main" id="{8549294E-375E-631B-C0E5-801FC687D45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33234" y="5312331"/>
            <a:ext cx="182338" cy="180000"/>
          </a:xfrm>
          <a:prstGeom prst="rect">
            <a:avLst/>
          </a:prstGeom>
        </p:spPr>
      </p:pic>
    </p:spTree>
    <p:extLst>
      <p:ext uri="{BB962C8B-B14F-4D97-AF65-F5344CB8AC3E}">
        <p14:creationId xmlns:p14="http://schemas.microsoft.com/office/powerpoint/2010/main" val="1494358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게시글 상세 페이지 </a:t>
            </a:r>
            <a:r>
              <a:rPr lang="en-US" altLang="ko-KR" dirty="0"/>
              <a:t>- 1</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31123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게시글 배너 이미지</a:t>
                      </a:r>
                      <a:r>
                        <a:rPr lang="en-US" altLang="ko-KR" sz="850" b="0" dirty="0">
                          <a:latin typeface="+mn-ea"/>
                          <a:ea typeface="+mn-ea"/>
                        </a:rPr>
                        <a:t>. </a:t>
                      </a:r>
                      <a:r>
                        <a:rPr lang="ko-KR" altLang="en-US" sz="850" b="0" dirty="0">
                          <a:latin typeface="+mn-ea"/>
                          <a:ea typeface="+mn-ea"/>
                        </a:rPr>
                        <a:t>전체 화면 크기 출력</a:t>
                      </a:r>
                      <a:r>
                        <a:rPr lang="en-US" altLang="ko-KR" sz="850" b="0" dirty="0">
                          <a:latin typeface="+mn-ea"/>
                          <a:ea typeface="+mn-ea"/>
                        </a:rPr>
                        <a:t>, z-index </a:t>
                      </a:r>
                      <a:r>
                        <a:rPr lang="ko-KR" altLang="en-US" sz="850" b="0" dirty="0">
                          <a:latin typeface="+mn-ea"/>
                          <a:ea typeface="+mn-ea"/>
                        </a:rPr>
                        <a:t>가장 밑</a:t>
                      </a:r>
                      <a:r>
                        <a:rPr lang="en-US" altLang="ko-KR" sz="850" b="0" dirty="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타이틀 영역</a:t>
                      </a:r>
                      <a:r>
                        <a:rPr kumimoji="1" lang="en-US" altLang="ko-KR" sz="850" dirty="0">
                          <a:solidFill>
                            <a:schemeClr val="tx1"/>
                          </a:solidFill>
                          <a:latin typeface="+mn-ea"/>
                        </a:rPr>
                        <a:t>. </a:t>
                      </a:r>
                      <a:r>
                        <a:rPr kumimoji="1" lang="ko-KR" altLang="en-US" sz="850" dirty="0">
                          <a:solidFill>
                            <a:schemeClr val="tx1"/>
                          </a:solidFill>
                          <a:latin typeface="+mn-ea"/>
                        </a:rPr>
                        <a:t>서버에서 받은 글 제목</a:t>
                      </a:r>
                      <a:r>
                        <a:rPr kumimoji="1" lang="en-US" altLang="ko-KR" sz="850" dirty="0">
                          <a:solidFill>
                            <a:schemeClr val="tx1"/>
                          </a:solidFill>
                          <a:latin typeface="+mn-ea"/>
                        </a:rPr>
                        <a:t>, </a:t>
                      </a:r>
                      <a:r>
                        <a:rPr kumimoji="1" lang="ko-KR" altLang="en-US" sz="850" dirty="0">
                          <a:solidFill>
                            <a:schemeClr val="tx1"/>
                          </a:solidFill>
                          <a:latin typeface="+mn-ea"/>
                        </a:rPr>
                        <a:t>작성자명</a:t>
                      </a:r>
                      <a:r>
                        <a:rPr kumimoji="1" lang="en-US" altLang="ko-KR" sz="850" dirty="0">
                          <a:solidFill>
                            <a:schemeClr val="tx1"/>
                          </a:solidFill>
                          <a:latin typeface="+mn-ea"/>
                        </a:rPr>
                        <a:t>, </a:t>
                      </a:r>
                      <a:r>
                        <a:rPr kumimoji="1" lang="ko-KR" altLang="en-US" sz="850" dirty="0">
                          <a:solidFill>
                            <a:schemeClr val="tx1"/>
                          </a:solidFill>
                          <a:latin typeface="+mn-ea"/>
                        </a:rPr>
                        <a:t>게시일 정보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전체 본문 영역</a:t>
                      </a:r>
                      <a:r>
                        <a:rPr lang="en-US" altLang="ko-KR" sz="850" b="0" dirty="0">
                          <a:latin typeface="+mn-ea"/>
                          <a:ea typeface="+mn-ea"/>
                        </a:rPr>
                        <a:t>. z-index </a:t>
                      </a:r>
                      <a:r>
                        <a:rPr lang="ko-KR" altLang="en-US" sz="850" b="0" dirty="0">
                          <a:latin typeface="+mn-ea"/>
                          <a:ea typeface="+mn-ea"/>
                        </a:rPr>
                        <a:t>밑 </a:t>
                      </a:r>
                      <a:r>
                        <a:rPr lang="en-US" altLang="ko-KR" sz="850" b="0" dirty="0">
                          <a:latin typeface="+mn-ea"/>
                          <a:ea typeface="+mn-ea"/>
                        </a:rPr>
                        <a:t>margin-top</a:t>
                      </a:r>
                      <a:r>
                        <a:rPr lang="ko-KR" altLang="en-US" sz="850" b="0" dirty="0">
                          <a:latin typeface="+mn-ea"/>
                          <a:ea typeface="+mn-ea"/>
                        </a:rPr>
                        <a:t>을 통해 밑에서부터 배너 위로 스크롤</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좋아요</a:t>
                      </a:r>
                      <a:r>
                        <a:rPr kumimoji="1" lang="en-US" altLang="ko-KR" sz="850" dirty="0">
                          <a:solidFill>
                            <a:schemeClr val="tx1"/>
                          </a:solidFill>
                          <a:latin typeface="+mn-ea"/>
                        </a:rPr>
                        <a:t>, </a:t>
                      </a:r>
                      <a:r>
                        <a:rPr kumimoji="1" lang="ko-KR" altLang="en-US" sz="850" dirty="0">
                          <a:solidFill>
                            <a:schemeClr val="tx1"/>
                          </a:solidFill>
                          <a:latin typeface="+mn-ea"/>
                        </a:rPr>
                        <a:t>댓글 등 피드백 영역</a:t>
                      </a:r>
                      <a:r>
                        <a:rPr kumimoji="1" lang="en-US" altLang="ko-KR" sz="850" dirty="0">
                          <a:solidFill>
                            <a:schemeClr val="tx1"/>
                          </a:solidFill>
                          <a:latin typeface="+mn-ea"/>
                        </a:rPr>
                        <a:t>. </a:t>
                      </a:r>
                      <a:r>
                        <a:rPr kumimoji="1" lang="ko-KR" altLang="en-US" sz="850" dirty="0">
                          <a:solidFill>
                            <a:schemeClr val="tx1"/>
                          </a:solidFill>
                          <a:latin typeface="+mn-ea"/>
                        </a:rPr>
                        <a:t>좋아요 클릭 시 </a:t>
                      </a:r>
                      <a:r>
                        <a:rPr kumimoji="1" lang="ko-KR" altLang="en-US" sz="850" dirty="0" err="1">
                          <a:solidFill>
                            <a:schemeClr val="tx1"/>
                          </a:solidFill>
                          <a:latin typeface="+mn-ea"/>
                        </a:rPr>
                        <a:t>백엔드에</a:t>
                      </a:r>
                      <a:r>
                        <a:rPr kumimoji="1" lang="ko-KR" altLang="en-US" sz="850" dirty="0">
                          <a:solidFill>
                            <a:schemeClr val="tx1"/>
                          </a:solidFill>
                          <a:latin typeface="+mn-ea"/>
                        </a:rPr>
                        <a:t> 해당 게시물 좋아요 수 증가 요청</a:t>
                      </a:r>
                      <a:r>
                        <a:rPr kumimoji="1" lang="en-US" altLang="ko-KR" sz="850" dirty="0">
                          <a:solidFill>
                            <a:schemeClr val="tx1"/>
                          </a:solidFill>
                          <a:latin typeface="+mn-ea"/>
                        </a:rPr>
                        <a:t>. </a:t>
                      </a:r>
                      <a:r>
                        <a:rPr kumimoji="1" lang="ko-KR" altLang="en-US" sz="850" dirty="0">
                          <a:solidFill>
                            <a:schemeClr val="tx1"/>
                          </a:solidFill>
                          <a:latin typeface="+mn-ea"/>
                        </a:rPr>
                        <a:t>댓글 버튼 클릭 시 화면 스크롤 댓글 영역으로 이동</a:t>
                      </a:r>
                      <a:r>
                        <a:rPr kumimoji="1" lang="en-US" altLang="ko-KR" sz="850" dirty="0">
                          <a:solidFill>
                            <a:schemeClr val="tx1"/>
                          </a:solidFill>
                          <a:latin typeface="+mn-ea"/>
                        </a:rPr>
                        <a:t>.</a:t>
                      </a: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만약 현재 로그인 정보와 게시물 작성자 정보가 일치하면 수정하기 버튼 출력</a:t>
                      </a:r>
                      <a:r>
                        <a:rPr kumimoji="1" lang="en-US" altLang="ko-KR" sz="850" dirty="0">
                          <a:solidFill>
                            <a:schemeClr val="tx1"/>
                          </a:solidFill>
                          <a:latin typeface="+mn-ea"/>
                        </a:rPr>
                        <a:t>. </a:t>
                      </a:r>
                      <a:r>
                        <a:rPr kumimoji="1" lang="ko-KR" altLang="en-US" sz="850" dirty="0">
                          <a:solidFill>
                            <a:schemeClr val="tx1"/>
                          </a:solidFill>
                          <a:latin typeface="+mn-ea"/>
                        </a:rPr>
                        <a:t>버튼 클릭 시 게시글 작성 페이지로 이동</a:t>
                      </a:r>
                      <a:r>
                        <a:rPr kumimoji="1" lang="en-US" altLang="ko-KR" sz="850" dirty="0">
                          <a:solidFill>
                            <a:schemeClr val="tx1"/>
                          </a:solidFill>
                          <a:latin typeface="+mn-ea"/>
                        </a:rPr>
                        <a:t>, </a:t>
                      </a:r>
                      <a:r>
                        <a:rPr kumimoji="1" lang="ko-KR" altLang="en-US" sz="850" dirty="0">
                          <a:solidFill>
                            <a:schemeClr val="tx1"/>
                          </a:solidFill>
                          <a:latin typeface="+mn-ea"/>
                        </a:rPr>
                        <a:t>현재 작성된 정보 기본 입력으로 유지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본문 내용</a:t>
                      </a:r>
                      <a:r>
                        <a:rPr lang="en-US" altLang="ko-KR" sz="850" b="0" dirty="0">
                          <a:latin typeface="+mn-ea"/>
                          <a:ea typeface="+mn-ea"/>
                        </a:rPr>
                        <a:t>. HTML </a:t>
                      </a:r>
                      <a:r>
                        <a:rPr lang="ko-KR" altLang="en-US" sz="850" b="0" dirty="0">
                          <a:latin typeface="+mn-ea"/>
                          <a:ea typeface="+mn-ea"/>
                        </a:rPr>
                        <a:t>형식 데이터 본문 영역에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37</a:t>
            </a:fld>
            <a:endParaRPr lang="ko-KR" altLang="en-US" sz="900" dirty="0"/>
          </a:p>
        </p:txBody>
      </p:sp>
      <p:pic>
        <p:nvPicPr>
          <p:cNvPr id="13" name="그림 12">
            <a:extLst>
              <a:ext uri="{FF2B5EF4-FFF2-40B4-BE49-F238E27FC236}">
                <a16:creationId xmlns:a16="http://schemas.microsoft.com/office/drawing/2014/main" id="{60439CA4-06A1-50AC-93AB-05DD71463B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2582"/>
          <a:stretch/>
        </p:blipFill>
        <p:spPr>
          <a:xfrm>
            <a:off x="119336" y="476672"/>
            <a:ext cx="5472608" cy="6129622"/>
          </a:xfrm>
          <a:prstGeom prst="rect">
            <a:avLst/>
          </a:prstGeom>
          <a:ln w="3175">
            <a:solidFill>
              <a:schemeClr val="tx1"/>
            </a:solidFill>
          </a:ln>
        </p:spPr>
      </p:pic>
      <p:sp>
        <p:nvSpPr>
          <p:cNvPr id="2" name="화살표: 아래쪽 1">
            <a:extLst>
              <a:ext uri="{FF2B5EF4-FFF2-40B4-BE49-F238E27FC236}">
                <a16:creationId xmlns:a16="http://schemas.microsoft.com/office/drawing/2014/main" id="{FA911122-8B47-F881-EC3A-B192676ABEA0}"/>
              </a:ext>
            </a:extLst>
          </p:cNvPr>
          <p:cNvSpPr/>
          <p:nvPr/>
        </p:nvSpPr>
        <p:spPr>
          <a:xfrm>
            <a:off x="5773492" y="6239127"/>
            <a:ext cx="360040" cy="43204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dirty="0"/>
              <a:t>계속</a:t>
            </a:r>
          </a:p>
        </p:txBody>
      </p:sp>
      <p:sp>
        <p:nvSpPr>
          <p:cNvPr id="3" name="직사각형 2">
            <a:extLst>
              <a:ext uri="{FF2B5EF4-FFF2-40B4-BE49-F238E27FC236}">
                <a16:creationId xmlns:a16="http://schemas.microsoft.com/office/drawing/2014/main" id="{8895F103-147F-F314-99DB-DCEFA2987803}"/>
              </a:ext>
            </a:extLst>
          </p:cNvPr>
          <p:cNvSpPr/>
          <p:nvPr/>
        </p:nvSpPr>
        <p:spPr>
          <a:xfrm>
            <a:off x="110208" y="692696"/>
            <a:ext cx="5481736" cy="2592288"/>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직사각형 5">
            <a:extLst>
              <a:ext uri="{FF2B5EF4-FFF2-40B4-BE49-F238E27FC236}">
                <a16:creationId xmlns:a16="http://schemas.microsoft.com/office/drawing/2014/main" id="{736900F1-12CD-AF84-97F1-2A989EC4C2CB}"/>
              </a:ext>
            </a:extLst>
          </p:cNvPr>
          <p:cNvSpPr/>
          <p:nvPr/>
        </p:nvSpPr>
        <p:spPr>
          <a:xfrm>
            <a:off x="1775520" y="2636912"/>
            <a:ext cx="2160240" cy="648072"/>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FE6EB16-33B8-FD71-9381-DD252B4ACFF1}"/>
              </a:ext>
            </a:extLst>
          </p:cNvPr>
          <p:cNvSpPr/>
          <p:nvPr/>
        </p:nvSpPr>
        <p:spPr>
          <a:xfrm>
            <a:off x="4693372" y="3300226"/>
            <a:ext cx="898572" cy="272792"/>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C1B9E954-1870-C442-ABB6-B95EE5093231}"/>
              </a:ext>
            </a:extLst>
          </p:cNvPr>
          <p:cNvSpPr/>
          <p:nvPr/>
        </p:nvSpPr>
        <p:spPr>
          <a:xfrm>
            <a:off x="1118322" y="3637731"/>
            <a:ext cx="3465510" cy="1447453"/>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a:extLst>
              <a:ext uri="{FF2B5EF4-FFF2-40B4-BE49-F238E27FC236}">
                <a16:creationId xmlns:a16="http://schemas.microsoft.com/office/drawing/2014/main" id="{FB779F2B-57AA-C1FF-4807-A126513851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0191" y="764704"/>
            <a:ext cx="182338" cy="180000"/>
          </a:xfrm>
          <a:prstGeom prst="rect">
            <a:avLst/>
          </a:prstGeom>
        </p:spPr>
      </p:pic>
      <p:pic>
        <p:nvPicPr>
          <p:cNvPr id="12" name="그림 11">
            <a:extLst>
              <a:ext uri="{FF2B5EF4-FFF2-40B4-BE49-F238E27FC236}">
                <a16:creationId xmlns:a16="http://schemas.microsoft.com/office/drawing/2014/main" id="{CFC77A59-F9D9-6D39-BEF0-B3D32A4851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4963" y="2667088"/>
            <a:ext cx="182338" cy="180000"/>
          </a:xfrm>
          <a:prstGeom prst="rect">
            <a:avLst/>
          </a:prstGeom>
        </p:spPr>
      </p:pic>
      <p:pic>
        <p:nvPicPr>
          <p:cNvPr id="15" name="그림 14">
            <a:extLst>
              <a:ext uri="{FF2B5EF4-FFF2-40B4-BE49-F238E27FC236}">
                <a16:creationId xmlns:a16="http://schemas.microsoft.com/office/drawing/2014/main" id="{46836FC9-941F-55C8-E9DC-77641D5546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5328" y="3541483"/>
            <a:ext cx="182338" cy="180000"/>
          </a:xfrm>
          <a:prstGeom prst="rect">
            <a:avLst/>
          </a:prstGeom>
        </p:spPr>
      </p:pic>
      <p:sp>
        <p:nvSpPr>
          <p:cNvPr id="16" name="직사각형 15">
            <a:extLst>
              <a:ext uri="{FF2B5EF4-FFF2-40B4-BE49-F238E27FC236}">
                <a16:creationId xmlns:a16="http://schemas.microsoft.com/office/drawing/2014/main" id="{4CF19CBD-1814-2C56-8F6F-92FAFB4A75C9}"/>
              </a:ext>
            </a:extLst>
          </p:cNvPr>
          <p:cNvSpPr/>
          <p:nvPr/>
        </p:nvSpPr>
        <p:spPr>
          <a:xfrm>
            <a:off x="90793" y="3315160"/>
            <a:ext cx="5481736" cy="3321310"/>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a:extLst>
              <a:ext uri="{FF2B5EF4-FFF2-40B4-BE49-F238E27FC236}">
                <a16:creationId xmlns:a16="http://schemas.microsoft.com/office/drawing/2014/main" id="{5E83688A-7085-7ECC-8E6F-368CFEFA57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3839" y="3861048"/>
            <a:ext cx="182338" cy="180000"/>
          </a:xfrm>
          <a:prstGeom prst="rect">
            <a:avLst/>
          </a:prstGeom>
        </p:spPr>
      </p:pic>
      <p:pic>
        <p:nvPicPr>
          <p:cNvPr id="18" name="그림 17">
            <a:extLst>
              <a:ext uri="{FF2B5EF4-FFF2-40B4-BE49-F238E27FC236}">
                <a16:creationId xmlns:a16="http://schemas.microsoft.com/office/drawing/2014/main" id="{D3C0F2CD-4F44-CB66-6B25-C4D18C38DE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1206" y="5025360"/>
            <a:ext cx="182338" cy="180000"/>
          </a:xfrm>
          <a:prstGeom prst="rect">
            <a:avLst/>
          </a:prstGeom>
        </p:spPr>
      </p:pic>
    </p:spTree>
    <p:extLst>
      <p:ext uri="{BB962C8B-B14F-4D97-AF65-F5344CB8AC3E}">
        <p14:creationId xmlns:p14="http://schemas.microsoft.com/office/powerpoint/2010/main" val="3003805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게시글 상세 페이지 </a:t>
            </a:r>
            <a:r>
              <a:rPr lang="en-US" altLang="ko-KR" dirty="0"/>
              <a:t>- 1</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46246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&lt;</a:t>
                      </a:r>
                      <a:r>
                        <a:rPr lang="en-US" altLang="ko-KR" sz="850" b="0" dirty="0" err="1">
                          <a:latin typeface="+mn-ea"/>
                          <a:ea typeface="+mn-ea"/>
                        </a:rPr>
                        <a:t>NavLink</a:t>
                      </a:r>
                      <a:r>
                        <a:rPr lang="en-US" altLang="ko-KR" sz="850" b="0" dirty="0">
                          <a:latin typeface="+mn-ea"/>
                          <a:ea typeface="+mn-ea"/>
                        </a:rPr>
                        <a:t>&gt; </a:t>
                      </a:r>
                      <a:r>
                        <a:rPr lang="ko-KR" altLang="en-US" sz="850" b="0" dirty="0">
                          <a:latin typeface="+mn-ea"/>
                          <a:ea typeface="+mn-ea"/>
                        </a:rPr>
                        <a:t>게시물에 소개된 장소 목록</a:t>
                      </a:r>
                      <a:r>
                        <a:rPr lang="en-US" altLang="ko-KR" sz="850" b="0" dirty="0">
                          <a:latin typeface="+mn-ea"/>
                          <a:ea typeface="+mn-ea"/>
                        </a:rPr>
                        <a:t>. </a:t>
                      </a:r>
                      <a:r>
                        <a:rPr lang="ko-KR" altLang="en-US" sz="850" b="0" dirty="0">
                          <a:latin typeface="+mn-ea"/>
                          <a:ea typeface="+mn-ea"/>
                        </a:rPr>
                        <a:t>각 장소 클릭 시 해당 장소 후기 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작성자가 선택한 현재 글 관련 카테고리</a:t>
                      </a:r>
                      <a:r>
                        <a:rPr kumimoji="1" lang="en-US" altLang="ko-KR" sz="850" dirty="0">
                          <a:solidFill>
                            <a:schemeClr val="tx1"/>
                          </a:solidFill>
                          <a:latin typeface="+mn-ea"/>
                        </a:rPr>
                        <a:t> span</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댓글 창 보기 </a:t>
                      </a:r>
                      <a:r>
                        <a:rPr lang="en-US" altLang="ko-KR" sz="850" b="0" dirty="0">
                          <a:latin typeface="+mn-ea"/>
                          <a:ea typeface="+mn-ea"/>
                        </a:rPr>
                        <a:t>/ </a:t>
                      </a:r>
                      <a:r>
                        <a:rPr lang="ko-KR" altLang="en-US" sz="850" b="0" dirty="0">
                          <a:latin typeface="+mn-ea"/>
                          <a:ea typeface="+mn-ea"/>
                        </a:rPr>
                        <a:t>접기 버튼</a:t>
                      </a:r>
                      <a:r>
                        <a:rPr lang="en-US" altLang="ko-KR" sz="850" b="0" dirty="0">
                          <a:latin typeface="+mn-ea"/>
                          <a:ea typeface="+mn-ea"/>
                        </a:rPr>
                        <a:t>. </a:t>
                      </a:r>
                      <a:r>
                        <a:rPr lang="ko-KR" altLang="en-US" sz="850" b="0" dirty="0">
                          <a:latin typeface="+mn-ea"/>
                          <a:ea typeface="+mn-ea"/>
                        </a:rPr>
                        <a:t>클릭 시 하단 </a:t>
                      </a:r>
                      <a:r>
                        <a:rPr lang="en-US" altLang="ko-KR" sz="850" b="0" dirty="0">
                          <a:latin typeface="+mn-ea"/>
                          <a:ea typeface="+mn-ea"/>
                        </a:rPr>
                        <a:t>(4) </a:t>
                      </a:r>
                      <a:r>
                        <a:rPr lang="ko-KR" altLang="en-US" sz="850" b="0" dirty="0">
                          <a:latin typeface="+mn-ea"/>
                          <a:ea typeface="+mn-ea"/>
                        </a:rPr>
                        <a:t>댓글 영역 나타남 </a:t>
                      </a:r>
                      <a:r>
                        <a:rPr lang="en-US" altLang="ko-KR" sz="850" b="0" dirty="0">
                          <a:latin typeface="+mn-ea"/>
                          <a:ea typeface="+mn-ea"/>
                        </a:rPr>
                        <a:t>/ </a:t>
                      </a:r>
                      <a:r>
                        <a:rPr lang="ko-KR" altLang="en-US" sz="850" b="0" dirty="0">
                          <a:latin typeface="+mn-ea"/>
                          <a:ea typeface="+mn-ea"/>
                        </a:rPr>
                        <a:t>사라짐</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댓글 영역</a:t>
                      </a:r>
                      <a:r>
                        <a:rPr kumimoji="1" lang="en-US" altLang="ko-KR" sz="850" dirty="0">
                          <a:solidFill>
                            <a:schemeClr val="tx1"/>
                          </a:solidFill>
                          <a:latin typeface="+mn-ea"/>
                        </a:rPr>
                        <a:t>. </a:t>
                      </a:r>
                      <a:r>
                        <a:rPr kumimoji="1" lang="ko-KR" altLang="en-US" sz="850" dirty="0">
                          <a:solidFill>
                            <a:schemeClr val="tx1"/>
                          </a:solidFill>
                          <a:latin typeface="+mn-ea"/>
                        </a:rPr>
                        <a:t>현재 </a:t>
                      </a:r>
                      <a:r>
                        <a:rPr kumimoji="1" lang="ko-KR" altLang="en-US" sz="850" dirty="0" err="1">
                          <a:solidFill>
                            <a:schemeClr val="tx1"/>
                          </a:solidFill>
                          <a:latin typeface="+mn-ea"/>
                        </a:rPr>
                        <a:t>게시글에</a:t>
                      </a:r>
                      <a:r>
                        <a:rPr kumimoji="1" lang="ko-KR" altLang="en-US" sz="850" dirty="0">
                          <a:solidFill>
                            <a:schemeClr val="tx1"/>
                          </a:solidFill>
                          <a:latin typeface="+mn-ea"/>
                        </a:rPr>
                        <a:t> 이용자들이 남긴 댓글 볼 수 있음</a:t>
                      </a:r>
                      <a:r>
                        <a:rPr kumimoji="1" lang="en-US" altLang="ko-KR" sz="850" dirty="0">
                          <a:solidFill>
                            <a:schemeClr val="tx1"/>
                          </a:solidFill>
                          <a:latin typeface="+mn-ea"/>
                        </a:rPr>
                        <a:t>, </a:t>
                      </a:r>
                      <a:r>
                        <a:rPr kumimoji="1" lang="ko-KR" altLang="en-US" sz="850" dirty="0">
                          <a:solidFill>
                            <a:schemeClr val="tx1"/>
                          </a:solidFill>
                          <a:latin typeface="+mn-ea"/>
                        </a:rPr>
                        <a:t>사용자가 댓글 남기기 가능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데이터베이스에서 현 게시물에 달린 댓글 개수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이용자들이 현 게시물에 남긴 댓글 출력</a:t>
                      </a:r>
                      <a:r>
                        <a:rPr lang="en-US" altLang="ko-KR" sz="850" b="0" dirty="0">
                          <a:latin typeface="+mn-ea"/>
                          <a:ea typeface="+mn-ea"/>
                        </a:rPr>
                        <a:t>. </a:t>
                      </a:r>
                      <a:r>
                        <a:rPr lang="ko-KR" altLang="en-US" sz="850" b="0" dirty="0">
                          <a:latin typeface="+mn-ea"/>
                          <a:ea typeface="+mn-ea"/>
                        </a:rPr>
                        <a:t>게시자 프로필 </a:t>
                      </a:r>
                      <a:r>
                        <a:rPr lang="ko-KR" altLang="en-US" sz="850" b="0" dirty="0" err="1">
                          <a:latin typeface="+mn-ea"/>
                          <a:ea typeface="+mn-ea"/>
                        </a:rPr>
                        <a:t>이모지</a:t>
                      </a:r>
                      <a:r>
                        <a:rPr lang="en-US" altLang="ko-KR" sz="850" b="0" dirty="0">
                          <a:latin typeface="+mn-ea"/>
                          <a:ea typeface="+mn-ea"/>
                        </a:rPr>
                        <a:t>, </a:t>
                      </a:r>
                      <a:r>
                        <a:rPr lang="ko-KR" altLang="en-US" sz="850" b="0" dirty="0">
                          <a:latin typeface="+mn-ea"/>
                          <a:ea typeface="+mn-ea"/>
                        </a:rPr>
                        <a:t>닉네임</a:t>
                      </a:r>
                      <a:r>
                        <a:rPr lang="en-US" altLang="ko-KR" sz="850" b="0" dirty="0">
                          <a:latin typeface="+mn-ea"/>
                          <a:ea typeface="+mn-ea"/>
                        </a:rPr>
                        <a:t>, </a:t>
                      </a:r>
                      <a:r>
                        <a:rPr lang="ko-KR" altLang="en-US" sz="850" b="0" dirty="0">
                          <a:latin typeface="+mn-ea"/>
                          <a:ea typeface="+mn-ea"/>
                        </a:rPr>
                        <a:t>게시일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59872666"/>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사용자 댓글 입력 영역</a:t>
                      </a:r>
                      <a:r>
                        <a:rPr lang="en-US" altLang="ko-KR" sz="850" b="0" dirty="0">
                          <a:latin typeface="+mn-ea"/>
                          <a:ea typeface="+mn-ea"/>
                        </a:rPr>
                        <a:t>. Text input </a:t>
                      </a:r>
                      <a:r>
                        <a:rPr lang="ko-KR" altLang="en-US" sz="850" b="0" dirty="0">
                          <a:latin typeface="+mn-ea"/>
                          <a:ea typeface="+mn-ea"/>
                        </a:rPr>
                        <a:t>및 확인 </a:t>
                      </a:r>
                      <a:r>
                        <a:rPr lang="en-US" altLang="ko-KR" sz="850" b="0" dirty="0">
                          <a:latin typeface="+mn-ea"/>
                          <a:ea typeface="+mn-ea"/>
                        </a:rPr>
                        <a:t>submit</a:t>
                      </a:r>
                      <a:r>
                        <a:rPr lang="ko-KR" altLang="en-US" sz="850" b="0" dirty="0">
                          <a:latin typeface="+mn-ea"/>
                          <a:ea typeface="+mn-ea"/>
                        </a:rPr>
                        <a:t>을 통해 데이터베이스에 </a:t>
                      </a:r>
                      <a:r>
                        <a:rPr lang="en-US" altLang="ko-KR" sz="850" b="0" dirty="0">
                          <a:latin typeface="+mn-ea"/>
                          <a:ea typeface="+mn-ea"/>
                        </a:rPr>
                        <a:t>post </a:t>
                      </a:r>
                      <a:r>
                        <a:rPr lang="ko-KR" altLang="en-US" sz="850" b="0" dirty="0">
                          <a:latin typeface="+mn-ea"/>
                          <a:ea typeface="+mn-ea"/>
                        </a:rPr>
                        <a:t>요청</a:t>
                      </a:r>
                      <a:r>
                        <a:rPr lang="en-US" altLang="ko-KR" sz="850" b="0" dirty="0">
                          <a:latin typeface="+mn-ea"/>
                          <a:ea typeface="+mn-ea"/>
                        </a:rPr>
                        <a:t>, </a:t>
                      </a:r>
                      <a:r>
                        <a:rPr lang="ko-KR" altLang="en-US" sz="850" b="0" dirty="0">
                          <a:latin typeface="+mn-ea"/>
                          <a:ea typeface="+mn-ea"/>
                        </a:rPr>
                        <a:t>현재 댓글 창 </a:t>
                      </a:r>
                      <a:r>
                        <a:rPr lang="ko-KR" altLang="en-US" sz="850" b="0" dirty="0" err="1">
                          <a:latin typeface="+mn-ea"/>
                          <a:ea typeface="+mn-ea"/>
                        </a:rPr>
                        <a:t>리렌더링</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49537213"/>
                  </a:ext>
                </a:extLst>
              </a:tr>
              <a:tr h="241592">
                <a:tc>
                  <a:txBody>
                    <a:bodyPr/>
                    <a:lstStyle/>
                    <a:p>
                      <a:pPr algn="ctr" latinLnBrk="1">
                        <a:lnSpc>
                          <a:spcPct val="120000"/>
                        </a:lnSpc>
                      </a:pPr>
                      <a:r>
                        <a:rPr lang="en-US" altLang="ko-KR" sz="850" b="0" dirty="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게시자 프로필 정보</a:t>
                      </a:r>
                      <a:r>
                        <a:rPr lang="en-US" altLang="ko-KR" sz="850" b="0" dirty="0">
                          <a:latin typeface="+mn-ea"/>
                          <a:ea typeface="+mn-ea"/>
                        </a:rPr>
                        <a:t>.</a:t>
                      </a:r>
                      <a:r>
                        <a:rPr lang="ko-KR" altLang="en-US" sz="850" b="0" dirty="0">
                          <a:latin typeface="+mn-ea"/>
                          <a:ea typeface="+mn-ea"/>
                        </a:rPr>
                        <a:t> 닉네임</a:t>
                      </a:r>
                      <a:r>
                        <a:rPr lang="en-US" altLang="ko-KR" sz="850" b="0" dirty="0">
                          <a:latin typeface="+mn-ea"/>
                          <a:ea typeface="+mn-ea"/>
                        </a:rPr>
                        <a:t>, </a:t>
                      </a:r>
                      <a:r>
                        <a:rPr lang="ko-KR" altLang="en-US" sz="850" b="0" dirty="0" err="1">
                          <a:latin typeface="+mn-ea"/>
                          <a:ea typeface="+mn-ea"/>
                        </a:rPr>
                        <a:t>팔로워</a:t>
                      </a:r>
                      <a:r>
                        <a:rPr lang="en-US" altLang="ko-KR" sz="850" b="0" dirty="0">
                          <a:latin typeface="+mn-ea"/>
                          <a:ea typeface="+mn-ea"/>
                        </a:rPr>
                        <a:t>(</a:t>
                      </a:r>
                      <a:r>
                        <a:rPr lang="ko-KR" altLang="en-US" sz="850" b="0" dirty="0">
                          <a:latin typeface="+mn-ea"/>
                          <a:ea typeface="+mn-ea"/>
                        </a:rPr>
                        <a:t>구독자</a:t>
                      </a:r>
                      <a:r>
                        <a:rPr lang="en-US" altLang="ko-KR" sz="850" b="0" dirty="0">
                          <a:latin typeface="+mn-ea"/>
                          <a:ea typeface="+mn-ea"/>
                        </a:rPr>
                        <a:t>) </a:t>
                      </a:r>
                      <a:r>
                        <a:rPr lang="ko-KR" altLang="en-US" sz="850" b="0" dirty="0">
                          <a:latin typeface="+mn-ea"/>
                          <a:ea typeface="+mn-ea"/>
                        </a:rPr>
                        <a:t>수</a:t>
                      </a:r>
                      <a:r>
                        <a:rPr lang="en-US" altLang="ko-KR" sz="850" b="0" dirty="0">
                          <a:latin typeface="+mn-ea"/>
                          <a:ea typeface="+mn-ea"/>
                        </a:rPr>
                        <a:t>, </a:t>
                      </a:r>
                      <a:r>
                        <a:rPr lang="ko-KR" altLang="en-US" sz="850" b="0" dirty="0">
                          <a:latin typeface="+mn-ea"/>
                          <a:ea typeface="+mn-ea"/>
                        </a:rPr>
                        <a:t>프로필 이미지 등 간단한 정보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70293609"/>
                  </a:ext>
                </a:extLst>
              </a:tr>
              <a:tr h="241592">
                <a:tc>
                  <a:txBody>
                    <a:bodyPr/>
                    <a:lstStyle/>
                    <a:p>
                      <a:pPr algn="ctr" latinLnBrk="1">
                        <a:lnSpc>
                          <a:spcPct val="120000"/>
                        </a:lnSpc>
                      </a:pPr>
                      <a:r>
                        <a:rPr lang="en-US" altLang="ko-KR" sz="850" b="0" dirty="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게시자 </a:t>
                      </a:r>
                      <a:r>
                        <a:rPr lang="ko-KR" altLang="en-US" sz="850" b="0" dirty="0" err="1">
                          <a:latin typeface="+mn-ea"/>
                          <a:ea typeface="+mn-ea"/>
                        </a:rPr>
                        <a:t>팔로우</a:t>
                      </a:r>
                      <a:r>
                        <a:rPr lang="ko-KR" altLang="en-US" sz="850" b="0" dirty="0">
                          <a:latin typeface="+mn-ea"/>
                          <a:ea typeface="+mn-ea"/>
                        </a:rPr>
                        <a:t> 버튼</a:t>
                      </a:r>
                      <a:r>
                        <a:rPr lang="en-US" altLang="ko-KR" sz="850" b="0" dirty="0">
                          <a:latin typeface="+mn-ea"/>
                          <a:ea typeface="+mn-ea"/>
                        </a:rPr>
                        <a:t>. </a:t>
                      </a:r>
                      <a:r>
                        <a:rPr lang="ko-KR" altLang="en-US" sz="850" b="0" dirty="0">
                          <a:latin typeface="+mn-ea"/>
                          <a:ea typeface="+mn-ea"/>
                        </a:rPr>
                        <a:t>클릭 시 마이페이지에 </a:t>
                      </a:r>
                      <a:r>
                        <a:rPr lang="ko-KR" altLang="en-US" sz="850" b="0" dirty="0" err="1">
                          <a:latin typeface="+mn-ea"/>
                          <a:ea typeface="+mn-ea"/>
                        </a:rPr>
                        <a:t>팔로잉</a:t>
                      </a:r>
                      <a:r>
                        <a:rPr lang="ko-KR" altLang="en-US" sz="850" b="0" dirty="0">
                          <a:latin typeface="+mn-ea"/>
                          <a:ea typeface="+mn-ea"/>
                        </a:rPr>
                        <a:t> 정보 추가</a:t>
                      </a:r>
                      <a:r>
                        <a:rPr lang="en-US" altLang="ko-KR" sz="850" b="0" dirty="0">
                          <a:latin typeface="+mn-ea"/>
                          <a:ea typeface="+mn-ea"/>
                        </a:rPr>
                        <a:t>, </a:t>
                      </a:r>
                      <a:r>
                        <a:rPr lang="ko-KR" altLang="en-US" sz="850" b="0" dirty="0">
                          <a:latin typeface="+mn-ea"/>
                          <a:ea typeface="+mn-ea"/>
                        </a:rPr>
                        <a:t>서버에 현재 사용자의 </a:t>
                      </a:r>
                      <a:r>
                        <a:rPr lang="ko-KR" altLang="en-US" sz="850" b="0" dirty="0" err="1">
                          <a:latin typeface="+mn-ea"/>
                          <a:ea typeface="+mn-ea"/>
                        </a:rPr>
                        <a:t>팔로잉</a:t>
                      </a:r>
                      <a:r>
                        <a:rPr lang="ko-KR" altLang="en-US" sz="850" b="0" dirty="0">
                          <a:latin typeface="+mn-ea"/>
                          <a:ea typeface="+mn-ea"/>
                        </a:rPr>
                        <a:t> 목록 추가 요청</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312272190"/>
                  </a:ext>
                </a:extLst>
              </a:tr>
              <a:tr h="241592">
                <a:tc>
                  <a:txBody>
                    <a:bodyPr/>
                    <a:lstStyle/>
                    <a:p>
                      <a:pPr algn="ctr" latinLnBrk="1">
                        <a:lnSpc>
                          <a:spcPct val="120000"/>
                        </a:lnSpc>
                      </a:pPr>
                      <a:r>
                        <a:rPr lang="en-US" altLang="ko-KR" sz="850" b="0" dirty="0">
                          <a:latin typeface="+mn-ea"/>
                          <a:ea typeface="+mn-ea"/>
                        </a:rPr>
                        <a:t>10</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게시글 작성자가 작성한 다른 게시글 목록</a:t>
                      </a:r>
                      <a:r>
                        <a:rPr lang="en-US" altLang="ko-KR" sz="850" b="0" dirty="0">
                          <a:latin typeface="+mn-ea"/>
                          <a:ea typeface="+mn-ea"/>
                        </a:rPr>
                        <a:t>. </a:t>
                      </a:r>
                      <a:r>
                        <a:rPr lang="ko-KR" altLang="en-US" sz="850" b="0" dirty="0">
                          <a:latin typeface="+mn-ea"/>
                          <a:ea typeface="+mn-ea"/>
                        </a:rPr>
                        <a:t>현재 작성자 정보를 </a:t>
                      </a:r>
                      <a:r>
                        <a:rPr lang="ko-KR" altLang="en-US" sz="850" b="0" dirty="0" err="1">
                          <a:latin typeface="+mn-ea"/>
                          <a:ea typeface="+mn-ea"/>
                        </a:rPr>
                        <a:t>백엔드에서</a:t>
                      </a:r>
                      <a:r>
                        <a:rPr lang="ko-KR" altLang="en-US" sz="850" b="0" dirty="0">
                          <a:latin typeface="+mn-ea"/>
                          <a:ea typeface="+mn-ea"/>
                        </a:rPr>
                        <a:t> 탐색</a:t>
                      </a:r>
                      <a:r>
                        <a:rPr lang="en-US" altLang="ko-KR" sz="850" b="0" dirty="0">
                          <a:latin typeface="+mn-ea"/>
                          <a:ea typeface="+mn-ea"/>
                        </a:rPr>
                        <a:t>, </a:t>
                      </a:r>
                      <a:r>
                        <a:rPr lang="ko-KR" altLang="en-US" sz="850" b="0" dirty="0">
                          <a:latin typeface="+mn-ea"/>
                          <a:ea typeface="+mn-ea"/>
                        </a:rPr>
                        <a:t>결과 목록 컴포넌트 </a:t>
                      </a:r>
                      <a:r>
                        <a:rPr lang="en-US" altLang="ko-KR" sz="850" b="0" dirty="0">
                          <a:latin typeface="+mn-ea"/>
                          <a:ea typeface="+mn-ea"/>
                        </a:rPr>
                        <a:t>return</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951439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38</a:t>
            </a:fld>
            <a:endParaRPr lang="ko-KR" altLang="en-US" sz="900" dirty="0"/>
          </a:p>
        </p:txBody>
      </p:sp>
      <p:pic>
        <p:nvPicPr>
          <p:cNvPr id="13" name="그림 12">
            <a:extLst>
              <a:ext uri="{FF2B5EF4-FFF2-40B4-BE49-F238E27FC236}">
                <a16:creationId xmlns:a16="http://schemas.microsoft.com/office/drawing/2014/main" id="{60439CA4-06A1-50AC-93AB-05DD71463B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2495" b="87"/>
          <a:stretch/>
        </p:blipFill>
        <p:spPr>
          <a:xfrm>
            <a:off x="85650" y="476672"/>
            <a:ext cx="5472608" cy="6129622"/>
          </a:xfrm>
          <a:prstGeom prst="rect">
            <a:avLst/>
          </a:prstGeom>
          <a:ln w="3175">
            <a:solidFill>
              <a:schemeClr val="tx1"/>
            </a:solidFill>
          </a:ln>
        </p:spPr>
      </p:pic>
      <p:pic>
        <p:nvPicPr>
          <p:cNvPr id="11" name="그림 10">
            <a:extLst>
              <a:ext uri="{FF2B5EF4-FFF2-40B4-BE49-F238E27FC236}">
                <a16:creationId xmlns:a16="http://schemas.microsoft.com/office/drawing/2014/main" id="{FB779F2B-57AA-C1FF-4807-A126513851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0153" y="848234"/>
            <a:ext cx="182338" cy="180000"/>
          </a:xfrm>
          <a:prstGeom prst="rect">
            <a:avLst/>
          </a:prstGeom>
        </p:spPr>
      </p:pic>
      <p:pic>
        <p:nvPicPr>
          <p:cNvPr id="12" name="그림 11">
            <a:extLst>
              <a:ext uri="{FF2B5EF4-FFF2-40B4-BE49-F238E27FC236}">
                <a16:creationId xmlns:a16="http://schemas.microsoft.com/office/drawing/2014/main" id="{CFC77A59-F9D9-6D39-BEF0-B3D32A4851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9537" y="1970332"/>
            <a:ext cx="182338" cy="180000"/>
          </a:xfrm>
          <a:prstGeom prst="rect">
            <a:avLst/>
          </a:prstGeom>
        </p:spPr>
      </p:pic>
      <p:pic>
        <p:nvPicPr>
          <p:cNvPr id="15" name="그림 14">
            <a:extLst>
              <a:ext uri="{FF2B5EF4-FFF2-40B4-BE49-F238E27FC236}">
                <a16:creationId xmlns:a16="http://schemas.microsoft.com/office/drawing/2014/main" id="{46836FC9-941F-55C8-E9DC-77641D5546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0299" y="2246069"/>
            <a:ext cx="182338" cy="180000"/>
          </a:xfrm>
          <a:prstGeom prst="rect">
            <a:avLst/>
          </a:prstGeom>
        </p:spPr>
      </p:pic>
      <p:pic>
        <p:nvPicPr>
          <p:cNvPr id="17" name="그림 16">
            <a:extLst>
              <a:ext uri="{FF2B5EF4-FFF2-40B4-BE49-F238E27FC236}">
                <a16:creationId xmlns:a16="http://schemas.microsoft.com/office/drawing/2014/main" id="{5E83688A-7085-7ECC-8E6F-368CFEFA57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25430" y="1973279"/>
            <a:ext cx="182338" cy="180000"/>
          </a:xfrm>
          <a:prstGeom prst="rect">
            <a:avLst/>
          </a:prstGeom>
        </p:spPr>
      </p:pic>
      <p:pic>
        <p:nvPicPr>
          <p:cNvPr id="18" name="그림 17">
            <a:extLst>
              <a:ext uri="{FF2B5EF4-FFF2-40B4-BE49-F238E27FC236}">
                <a16:creationId xmlns:a16="http://schemas.microsoft.com/office/drawing/2014/main" id="{D3C0F2CD-4F44-CB66-6B25-C4D18C38DE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60315" y="2265238"/>
            <a:ext cx="182338" cy="180000"/>
          </a:xfrm>
          <a:prstGeom prst="rect">
            <a:avLst/>
          </a:prstGeom>
        </p:spPr>
      </p:pic>
      <p:sp>
        <p:nvSpPr>
          <p:cNvPr id="14" name="직사각형 13">
            <a:extLst>
              <a:ext uri="{FF2B5EF4-FFF2-40B4-BE49-F238E27FC236}">
                <a16:creationId xmlns:a16="http://schemas.microsoft.com/office/drawing/2014/main" id="{53A3D6C8-1B66-831A-7C56-6A2A94BAEB88}"/>
              </a:ext>
            </a:extLst>
          </p:cNvPr>
          <p:cNvSpPr/>
          <p:nvPr/>
        </p:nvSpPr>
        <p:spPr>
          <a:xfrm>
            <a:off x="1055439" y="764704"/>
            <a:ext cx="3528393" cy="1152128"/>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id="{CC6CEDF6-07A2-8630-062C-6DCCDD9E4C48}"/>
              </a:ext>
            </a:extLst>
          </p:cNvPr>
          <p:cNvSpPr/>
          <p:nvPr/>
        </p:nvSpPr>
        <p:spPr>
          <a:xfrm>
            <a:off x="1055439" y="2204864"/>
            <a:ext cx="3528393" cy="1512168"/>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87AA6DAC-1ECC-8AE2-EF92-DD6093A91C13}"/>
              </a:ext>
            </a:extLst>
          </p:cNvPr>
          <p:cNvSpPr/>
          <p:nvPr/>
        </p:nvSpPr>
        <p:spPr>
          <a:xfrm>
            <a:off x="1163451" y="2000243"/>
            <a:ext cx="828093" cy="182811"/>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2379D1BF-1B9D-B42F-3077-CDFAEF802C7A}"/>
              </a:ext>
            </a:extLst>
          </p:cNvPr>
          <p:cNvSpPr/>
          <p:nvPr/>
        </p:nvSpPr>
        <p:spPr>
          <a:xfrm>
            <a:off x="3935761" y="1937296"/>
            <a:ext cx="576064" cy="245758"/>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92BD81A8-1D5A-8EC0-9D74-80CF34A9885D}"/>
              </a:ext>
            </a:extLst>
          </p:cNvPr>
          <p:cNvSpPr/>
          <p:nvPr/>
        </p:nvSpPr>
        <p:spPr>
          <a:xfrm>
            <a:off x="1086321" y="2246069"/>
            <a:ext cx="329159" cy="174819"/>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F36266DA-FB4C-2A20-F84D-29D33E86FB3A}"/>
              </a:ext>
            </a:extLst>
          </p:cNvPr>
          <p:cNvSpPr/>
          <p:nvPr/>
        </p:nvSpPr>
        <p:spPr>
          <a:xfrm>
            <a:off x="1123913" y="2453574"/>
            <a:ext cx="3387912" cy="543378"/>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624F0C34-735A-65E9-1F2A-1839F21250AD}"/>
              </a:ext>
            </a:extLst>
          </p:cNvPr>
          <p:cNvSpPr/>
          <p:nvPr/>
        </p:nvSpPr>
        <p:spPr>
          <a:xfrm>
            <a:off x="1123913" y="3050452"/>
            <a:ext cx="3387912" cy="594572"/>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982D13D9-464E-150F-A339-759184E255BA}"/>
              </a:ext>
            </a:extLst>
          </p:cNvPr>
          <p:cNvSpPr/>
          <p:nvPr/>
        </p:nvSpPr>
        <p:spPr>
          <a:xfrm>
            <a:off x="1086322" y="3787904"/>
            <a:ext cx="3425504" cy="433184"/>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3ECA98EF-15F7-CCDF-542A-115F6FC7D6BE}"/>
              </a:ext>
            </a:extLst>
          </p:cNvPr>
          <p:cNvSpPr/>
          <p:nvPr/>
        </p:nvSpPr>
        <p:spPr>
          <a:xfrm>
            <a:off x="3534593" y="3965742"/>
            <a:ext cx="401168" cy="183338"/>
          </a:xfrm>
          <a:prstGeom prst="rect">
            <a:avLst/>
          </a:prstGeom>
          <a:noFill/>
          <a:ln w="1270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E6625425-6BBA-62FA-53AD-D6394AD00DA8}"/>
              </a:ext>
            </a:extLst>
          </p:cNvPr>
          <p:cNvSpPr/>
          <p:nvPr/>
        </p:nvSpPr>
        <p:spPr>
          <a:xfrm>
            <a:off x="1156925" y="4449492"/>
            <a:ext cx="3282891" cy="1067740"/>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a:extLst>
              <a:ext uri="{FF2B5EF4-FFF2-40B4-BE49-F238E27FC236}">
                <a16:creationId xmlns:a16="http://schemas.microsoft.com/office/drawing/2014/main" id="{7E1E7444-17B4-A76F-2167-69DA803600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07797" y="2471086"/>
            <a:ext cx="182338" cy="180000"/>
          </a:xfrm>
          <a:prstGeom prst="rect">
            <a:avLst/>
          </a:prstGeom>
        </p:spPr>
      </p:pic>
      <p:pic>
        <p:nvPicPr>
          <p:cNvPr id="30" name="그림 29">
            <a:extLst>
              <a:ext uri="{FF2B5EF4-FFF2-40B4-BE49-F238E27FC236}">
                <a16:creationId xmlns:a16="http://schemas.microsoft.com/office/drawing/2014/main" id="{B4401EAE-D708-B3FB-1E14-605A24D04C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07797" y="3079885"/>
            <a:ext cx="182338" cy="180000"/>
          </a:xfrm>
          <a:prstGeom prst="rect">
            <a:avLst/>
          </a:prstGeom>
        </p:spPr>
      </p:pic>
      <p:pic>
        <p:nvPicPr>
          <p:cNvPr id="31" name="그림 30">
            <a:extLst>
              <a:ext uri="{FF2B5EF4-FFF2-40B4-BE49-F238E27FC236}">
                <a16:creationId xmlns:a16="http://schemas.microsoft.com/office/drawing/2014/main" id="{A63CDBE7-9E81-329D-5F9E-47F4E706D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2600" y="3785742"/>
            <a:ext cx="182338" cy="180000"/>
          </a:xfrm>
          <a:prstGeom prst="rect">
            <a:avLst/>
          </a:prstGeom>
        </p:spPr>
      </p:pic>
      <p:pic>
        <p:nvPicPr>
          <p:cNvPr id="32" name="그림 31">
            <a:extLst>
              <a:ext uri="{FF2B5EF4-FFF2-40B4-BE49-F238E27FC236}">
                <a16:creationId xmlns:a16="http://schemas.microsoft.com/office/drawing/2014/main" id="{FE8E80C7-9156-71FE-3090-985080AFD5C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8310" y="3861931"/>
            <a:ext cx="182338" cy="180000"/>
          </a:xfrm>
          <a:prstGeom prst="rect">
            <a:avLst/>
          </a:prstGeom>
        </p:spPr>
      </p:pic>
      <p:pic>
        <p:nvPicPr>
          <p:cNvPr id="33" name="그림 32">
            <a:extLst>
              <a:ext uri="{FF2B5EF4-FFF2-40B4-BE49-F238E27FC236}">
                <a16:creationId xmlns:a16="http://schemas.microsoft.com/office/drawing/2014/main" id="{79A6F066-DF1F-7B4D-8082-DBBA19F40D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1575" y="4449492"/>
            <a:ext cx="182338" cy="180000"/>
          </a:xfrm>
          <a:prstGeom prst="rect">
            <a:avLst/>
          </a:prstGeom>
        </p:spPr>
      </p:pic>
    </p:spTree>
    <p:extLst>
      <p:ext uri="{BB962C8B-B14F-4D97-AF65-F5344CB8AC3E}">
        <p14:creationId xmlns:p14="http://schemas.microsoft.com/office/powerpoint/2010/main" val="1790754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후기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지도 페이지에서 선택한 각 장소에 대한 이용자들의 후기와 사진</a:t>
            </a:r>
            <a:r>
              <a:rPr lang="en-US" altLang="ko-KR" dirty="0"/>
              <a:t>, </a:t>
            </a:r>
            <a:r>
              <a:rPr lang="ko-KR" altLang="en-US" dirty="0"/>
              <a:t>정보 등을 볼 수 있는 팝업</a:t>
            </a:r>
          </a:p>
        </p:txBody>
      </p:sp>
    </p:spTree>
    <p:extLst>
      <p:ext uri="{BB962C8B-B14F-4D97-AF65-F5344CB8AC3E}">
        <p14:creationId xmlns:p14="http://schemas.microsoft.com/office/powerpoint/2010/main" val="1139136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txBox="1">
            <a:spLocks noGrp="1"/>
          </p:cNvSpPr>
          <p:nvPr>
            <p:ph type="body" idx="10"/>
          </p:nvPr>
        </p:nvSpPr>
        <p:spPr>
          <a:xfrm>
            <a:off x="1199515" y="110490"/>
            <a:ext cx="2966085" cy="221615"/>
          </a:xfrm>
          <a:prstGeom prst="rect">
            <a:avLst/>
          </a:prstGeom>
        </p:spPr>
        <p:txBody>
          <a:bodyPr vert="horz" wrap="square" lIns="91440" tIns="45720" rIns="91440" bIns="45720" numCol="1" anchor="ctr">
            <a:noAutofit/>
          </a:bodyPr>
          <a:lstStyle/>
          <a:p>
            <a:pPr marL="0" indent="0" latinLnBrk="0">
              <a:buFontTx/>
              <a:buNone/>
            </a:pPr>
            <a:endParaRPr lang="ko-KR" altLang="en-US" sz="900">
              <a:latin typeface="+mn-ea"/>
              <a:ea typeface="맑은 고딕" charset="0"/>
              <a:cs typeface="+mn-cs"/>
            </a:endParaRPr>
          </a:p>
        </p:txBody>
      </p:sp>
      <p:sp>
        <p:nvSpPr>
          <p:cNvPr id="5" name="텍스트 개체 틀 4"/>
          <p:cNvSpPr txBox="1">
            <a:spLocks noGrp="1"/>
          </p:cNvSpPr>
          <p:nvPr>
            <p:ph type="body" idx="11"/>
          </p:nvPr>
        </p:nvSpPr>
        <p:spPr>
          <a:xfrm>
            <a:off x="5231765" y="110490"/>
            <a:ext cx="3329940" cy="221615"/>
          </a:xfrm>
          <a:prstGeom prst="rect">
            <a:avLst/>
          </a:prstGeom>
        </p:spPr>
        <p:txBody>
          <a:bodyPr vert="horz" wrap="square" lIns="91440" tIns="45720" rIns="91440" bIns="45720" numCol="1" anchor="ctr">
            <a:noAutofit/>
          </a:bodyPr>
          <a:lstStyle/>
          <a:p>
            <a:pPr latinLnBrk="0"/>
            <a:r>
              <a:rPr lang="ko-KR" altLang="en-US" dirty="0"/>
              <a:t>메인 페이지</a:t>
            </a:r>
          </a:p>
        </p:txBody>
      </p:sp>
      <p:graphicFrame>
        <p:nvGraphicFramePr>
          <p:cNvPr id="7" name="Table 3"/>
          <p:cNvGraphicFramePr>
            <a:graphicFrameLocks noGrp="1"/>
          </p:cNvGraphicFramePr>
          <p:nvPr/>
        </p:nvGraphicFramePr>
        <p:xfrm>
          <a:off x="8688070" y="476885"/>
          <a:ext cx="3384550" cy="3388869"/>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gridCol w="2981325">
                  <a:extLst>
                    <a:ext uri="{9D8B030D-6E8A-4147-A177-3AD203B41FA5}">
                      <a16:colId xmlns:a16="http://schemas.microsoft.com/office/drawing/2014/main" val="20001"/>
                    </a:ext>
                  </a:extLst>
                </a:gridCol>
              </a:tblGrid>
              <a:tr h="259080">
                <a:tc gridSpan="2">
                  <a:txBody>
                    <a:bodyPr/>
                    <a:lstStyle/>
                    <a:p>
                      <a:pPr marL="0" lvl="1" indent="0" algn="l" defTabSz="914400" rtl="0" eaLnBrk="1" fontAlgn="auto" latinLnBrk="1" hangingPunct="1">
                        <a:lnSpc>
                          <a:spcPct val="100000"/>
                        </a:lnSpc>
                        <a:spcBef>
                          <a:spcPct val="0"/>
                        </a:spcBef>
                        <a:spcAft>
                          <a:spcPct val="0"/>
                        </a:spcAft>
                        <a:buFontTx/>
                        <a:buNone/>
                      </a:pPr>
                      <a:r>
                        <a:rPr lang="en-US" altLang="ko-KR" sz="900" b="1" kern="1200">
                          <a:solidFill>
                            <a:srgbClr val="4E5263"/>
                          </a:solidFill>
                          <a:latin typeface="맑은 고딕" charset="0"/>
                          <a:ea typeface="+mn-ea"/>
                        </a:rPr>
                        <a:t>Summery.</a:t>
                      </a:r>
                      <a:endParaRPr lang="ko-KR" altLang="en-US" sz="900" b="1" kern="1200">
                        <a:solidFill>
                          <a:srgbClr val="4E5263"/>
                        </a:solidFill>
                        <a:latin typeface="맑은 고딕" charset="0"/>
                        <a:ea typeface="+mn-ea"/>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3175" cap="flat" cmpd="sng" algn="ctr">
                      <a:solidFill>
                        <a:srgbClr val="A6A6A6">
                          <a:alpha val="100000"/>
                        </a:srgbClr>
                      </a:solidFill>
                      <a:prstDash val="solid"/>
                      <a:round/>
                      <a:headEnd type="none" w="med" len="med"/>
                      <a:tailEnd type="none" w="med" len="med"/>
                    </a:lnB>
                    <a:solidFill>
                      <a:schemeClr val="bg1"/>
                    </a:solidFill>
                  </a:tcPr>
                </a:tc>
                <a:tc hMerge="1">
                  <a:txBody>
                    <a:bodyPr/>
                    <a:lstStyle/>
                    <a:p>
                      <a:endParaRPr lang="ko-KR" altLang="en-US" kern="1200"/>
                    </a:p>
                  </a:txBody>
                  <a:tcPr/>
                </a:tc>
                <a:extLst>
                  <a:ext uri="{0D108BD9-81ED-4DB2-BD59-A6C34878D82A}">
                    <a16:rowId xmlns:a16="http://schemas.microsoft.com/office/drawing/2014/main" val="10000"/>
                  </a:ext>
                </a:extLst>
              </a:tr>
              <a:tr h="802005">
                <a:tc gridSpan="2">
                  <a:txBody>
                    <a:bodyPr/>
                    <a:lstStyle/>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mn-ea"/>
                        </a:rPr>
                        <a:t>Summery</a:t>
                      </a:r>
                      <a:r>
                        <a:rPr lang="ko-KR" altLang="en-US" sz="800" b="0" kern="1200">
                          <a:solidFill>
                            <a:schemeClr val="tx1"/>
                          </a:solidFill>
                          <a:latin typeface="맑은 고딕" charset="0"/>
                          <a:ea typeface="맑은 고딕" charset="0"/>
                        </a:rPr>
                        <a:t>에는</a:t>
                      </a:r>
                      <a:r>
                        <a:rPr lang="ko-KR" altLang="en-US" sz="800" b="0" kern="1200">
                          <a:solidFill>
                            <a:schemeClr val="tx1"/>
                          </a:solidFill>
                          <a:latin typeface="맑은 고딕" charset="0"/>
                          <a:ea typeface="+mn-ea"/>
                        </a:rPr>
                        <a:t> </a:t>
                      </a:r>
                      <a:r>
                        <a:rPr lang="ko-KR" altLang="en-US" sz="800" b="0" kern="1200">
                          <a:solidFill>
                            <a:schemeClr val="tx1"/>
                          </a:solidFill>
                          <a:latin typeface="맑은 고딕" charset="0"/>
                          <a:ea typeface="맑은 고딕" charset="0"/>
                        </a:rPr>
                        <a:t>해당 페이지와 관련된 요약사항을 정리해주세요</a:t>
                      </a:r>
                      <a:r>
                        <a:rPr lang="en-US" altLang="ko-KR" sz="800" b="0" kern="1200">
                          <a:solidFill>
                            <a:schemeClr val="tx1"/>
                          </a:solidFill>
                          <a:latin typeface="맑은 고딕" charset="0"/>
                          <a:ea typeface="맑은 고딕" charset="0"/>
                        </a:rPr>
                        <a:t>.</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Content_#001</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Content_#002</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Content_#003</a:t>
                      </a:r>
                      <a:endParaRPr lang="ko-KR" altLang="en-US" sz="80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3175" cap="flat" cmpd="sng" algn="ctr">
                      <a:solidFill>
                        <a:srgbClr val="A6A6A6">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hMerge="1">
                  <a:txBody>
                    <a:bodyPr/>
                    <a:lstStyle/>
                    <a:p>
                      <a:endParaRPr lang="ko-KR" altLang="en-US" kern="1200"/>
                    </a:p>
                  </a:txBody>
                  <a:tcPr/>
                </a:tc>
                <a:extLst>
                  <a:ext uri="{0D108BD9-81ED-4DB2-BD59-A6C34878D82A}">
                    <a16:rowId xmlns:a16="http://schemas.microsoft.com/office/drawing/2014/main" val="10001"/>
                  </a:ext>
                </a:extLst>
              </a:tr>
              <a:tr h="248285">
                <a:tc>
                  <a:txBody>
                    <a:bodyPr/>
                    <a:lstStyle/>
                    <a:p>
                      <a:pPr marL="0" lvl="1" indent="0" algn="ctr" latinLnBrk="1">
                        <a:lnSpc>
                          <a:spcPct val="120000"/>
                        </a:lnSpc>
                        <a:buFontTx/>
                        <a:buNone/>
                      </a:pPr>
                      <a:r>
                        <a:rPr lang="en-US" altLang="ko-KR" sz="850" b="0" kern="1200">
                          <a:solidFill>
                            <a:schemeClr val="tx1"/>
                          </a:solidFill>
                          <a:latin typeface="맑은 고딕" charset="0"/>
                          <a:ea typeface="+mn-ea"/>
                        </a:rPr>
                        <a:t>1</a:t>
                      </a:r>
                      <a:endParaRPr lang="ko-KR" altLang="en-US" sz="850" b="0" kern="1200">
                        <a:solidFill>
                          <a:schemeClr val="tx1"/>
                        </a:solidFill>
                        <a:latin typeface="맑은 고딕" charset="0"/>
                        <a:ea typeface="+mn-ea"/>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클릭 시 지도찾기 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2"/>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mn-ea"/>
                        </a:rPr>
                        <a:t>2</a:t>
                      </a:r>
                      <a:endParaRPr lang="ko-KR" altLang="en-US" sz="850" b="0" kern="1200">
                        <a:solidFill>
                          <a:srgbClr val="000000"/>
                        </a:solidFill>
                        <a:latin typeface="맑은 고딕" charset="0"/>
                        <a:ea typeface="+mn-ea"/>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클릭 시 상황에 맞는 지도를 선택할 수 있는 사이드바 표시</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3"/>
                  </a:ext>
                </a:extLst>
              </a:tr>
              <a:tr h="40513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3</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원하는 주제(모든지도/테마지도/팔로잉지도)의 버튼을 클릭 시 선택한 주제에 대한 지도들이 나열됨</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4"/>
                  </a:ext>
                </a:extLst>
              </a:tr>
              <a:tr h="40513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4</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3번에서 선택한 주제들에 대한 지도 나열. (초기 상태는 모든지도) 주제별로 클릭 시 해당주제에 대한 지도페이지로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5"/>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5</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6"/>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6</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7"/>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7</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Rect 0"/>
          <p:cNvSpPr txBox="1">
            <a:spLocks/>
          </p:cNvSpPr>
          <p:nvPr/>
        </p:nvSpPr>
        <p:spPr>
          <a:xfrm>
            <a:off x="11780520" y="106680"/>
            <a:ext cx="249555" cy="231775"/>
          </a:xfrm>
          <a:prstGeom prst="rect">
            <a:avLst/>
          </a:prstGeom>
          <a:noFill/>
        </p:spPr>
        <p:txBody>
          <a:bodyPr vert="horz" wrap="none" lIns="91440" tIns="45720" rIns="91440" bIns="45720" numCol="1" anchor="t">
            <a:spAutoFit/>
          </a:bodyPr>
          <a:lstStyle/>
          <a:p>
            <a:pPr marL="0" indent="0" latinLnBrk="0">
              <a:buFontTx/>
              <a:buNone/>
            </a:pPr>
            <a:fld id="{B9320F77-B9A0-41C5-862A-B4B631284C64}" type="slidenum">
              <a:rPr lang="ko-KR" altLang="en-US" sz="900"/>
              <a:t>4</a:t>
            </a:fld>
            <a:endParaRPr lang="ko-KR" altLang="en-US" sz="900"/>
          </a:p>
        </p:txBody>
      </p:sp>
      <p:pic>
        <p:nvPicPr>
          <p:cNvPr id="9" name="그림 4" descr="/Users/jiin/Library/Group Containers/L48J367XN4.com.infraware.PolarisOffice/EngineTemp/33976/fImage54343177962.png"/>
          <p:cNvPicPr>
            <a:picLocks noChangeAspect="1"/>
          </p:cNvPicPr>
          <p:nvPr/>
        </p:nvPicPr>
        <p:blipFill rotWithShape="1">
          <a:blip r:embed="rId2" cstate="hqprint">
            <a:extLst>
              <a:ext uri="{28A0092B-C50C-407E-A947-70E740481C1C}">
                <a14:useLocalDpi xmlns:a14="http://schemas.microsoft.com/office/drawing/2010/main"/>
              </a:ext>
            </a:extLst>
          </a:blip>
          <a:srcRect b="1016"/>
          <a:stretch>
            <a:fillRect/>
          </a:stretch>
        </p:blipFill>
        <p:spPr>
          <a:xfrm>
            <a:off x="139065" y="937895"/>
            <a:ext cx="8279130" cy="4643755"/>
          </a:xfrm>
          <a:prstGeom prst="rect">
            <a:avLst/>
          </a:prstGeom>
          <a:noFill/>
        </p:spPr>
      </p:pic>
      <p:sp>
        <p:nvSpPr>
          <p:cNvPr id="10" name="도형 29"/>
          <p:cNvSpPr>
            <a:spLocks/>
          </p:cNvSpPr>
          <p:nvPr/>
        </p:nvSpPr>
        <p:spPr>
          <a:xfrm>
            <a:off x="1497330" y="2825750"/>
            <a:ext cx="5553710" cy="2623820"/>
          </a:xfrm>
          <a:prstGeom prst="rect">
            <a:avLst/>
          </a:prstGeom>
          <a:noFill/>
          <a:ln w="2540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1" name="그림 30" descr="/Users/jiin/Library/Group Containers/L48J367XN4.com.infraware.PolarisOffice/EngineTemp/33976/fImage28152144530.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468120" y="1805940"/>
            <a:ext cx="252730" cy="253365"/>
          </a:xfrm>
          <a:prstGeom prst="rect">
            <a:avLst/>
          </a:prstGeom>
          <a:noFill/>
        </p:spPr>
      </p:pic>
      <p:pic>
        <p:nvPicPr>
          <p:cNvPr id="12" name="그림 31" descr="/Users/jiin/Library/Group Containers/L48J367XN4.com.infraware.PolarisOffice/EngineTemp/33976/fImage32872795423.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1402715" y="2194560"/>
            <a:ext cx="193040" cy="189230"/>
          </a:xfrm>
          <a:prstGeom prst="rect">
            <a:avLst/>
          </a:prstGeom>
          <a:noFill/>
        </p:spPr>
      </p:pic>
      <p:pic>
        <p:nvPicPr>
          <p:cNvPr id="13" name="그림 32" descr="/Users/jiin/Library/Group Containers/L48J367XN4.com.infraware.PolarisOffice/EngineTemp/33976/fImage34422807617.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1403985" y="2437130"/>
            <a:ext cx="191135" cy="187325"/>
          </a:xfrm>
          <a:prstGeom prst="rect">
            <a:avLst/>
          </a:prstGeom>
          <a:noFill/>
        </p:spPr>
      </p:pic>
      <p:sp>
        <p:nvSpPr>
          <p:cNvPr id="14" name="도형 33"/>
          <p:cNvSpPr>
            <a:spLocks/>
          </p:cNvSpPr>
          <p:nvPr/>
        </p:nvSpPr>
        <p:spPr>
          <a:xfrm>
            <a:off x="1562735" y="2406015"/>
            <a:ext cx="891540" cy="202565"/>
          </a:xfrm>
          <a:prstGeom prst="rect">
            <a:avLst/>
          </a:prstGeom>
          <a:noFill/>
          <a:ln w="1270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5" name="그림 112" descr="/Users/jiin/Library/Group Containers/L48J367XN4.com.infraware.PolarisOffice/EngineTemp/33976/fImage30913576256.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a:off x="1403985" y="2730500"/>
            <a:ext cx="252730" cy="25273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후기 팝업 </a:t>
            </a:r>
            <a:r>
              <a:rPr lang="en-US" altLang="ko-KR" dirty="0"/>
              <a:t>- 1</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후기</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0764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후기 정보 팝업 창</a:t>
                      </a:r>
                      <a:r>
                        <a:rPr lang="en-US" altLang="ko-KR" sz="850" b="0" dirty="0">
                          <a:latin typeface="+mn-ea"/>
                          <a:ea typeface="+mn-ea"/>
                        </a:rPr>
                        <a:t>. </a:t>
                      </a:r>
                      <a:r>
                        <a:rPr lang="ko-KR" altLang="en-US" sz="850" b="0" dirty="0">
                          <a:latin typeface="+mn-ea"/>
                          <a:ea typeface="+mn-ea"/>
                        </a:rPr>
                        <a:t>현재 클릭된 장소 </a:t>
                      </a:r>
                      <a:r>
                        <a:rPr lang="en-US" altLang="ko-KR" sz="850" b="0" dirty="0">
                          <a:latin typeface="+mn-ea"/>
                          <a:ea typeface="+mn-ea"/>
                        </a:rPr>
                        <a:t>id</a:t>
                      </a:r>
                      <a:r>
                        <a:rPr lang="ko-KR" altLang="en-US" sz="850" b="0" dirty="0">
                          <a:latin typeface="+mn-ea"/>
                          <a:ea typeface="+mn-ea"/>
                        </a:rPr>
                        <a:t>에 대한 데이터베이스 </a:t>
                      </a:r>
                      <a:r>
                        <a:rPr lang="en-US" altLang="ko-KR" sz="850" b="0" dirty="0">
                          <a:latin typeface="+mn-ea"/>
                          <a:ea typeface="+mn-ea"/>
                        </a:rPr>
                        <a:t>get </a:t>
                      </a:r>
                      <a:r>
                        <a:rPr lang="ko-KR" altLang="en-US" sz="850" b="0" dirty="0">
                          <a:latin typeface="+mn-ea"/>
                          <a:ea typeface="+mn-ea"/>
                        </a:rPr>
                        <a:t>요청</a:t>
                      </a:r>
                      <a:r>
                        <a:rPr lang="en-US" altLang="ko-KR" sz="850" b="0" dirty="0">
                          <a:latin typeface="+mn-ea"/>
                          <a:ea typeface="+mn-ea"/>
                        </a:rPr>
                        <a:t>, </a:t>
                      </a:r>
                      <a:r>
                        <a:rPr lang="ko-KR" altLang="en-US" sz="850" b="0" dirty="0">
                          <a:latin typeface="+mn-ea"/>
                          <a:ea typeface="+mn-ea"/>
                        </a:rPr>
                        <a:t>받은 정보 출력</a:t>
                      </a:r>
                      <a:r>
                        <a:rPr lang="en-US" altLang="ko-KR" sz="850" b="0" dirty="0">
                          <a:latin typeface="+mn-ea"/>
                          <a:ea typeface="+mn-ea"/>
                        </a:rPr>
                        <a:t> (</a:t>
                      </a:r>
                      <a:r>
                        <a:rPr lang="ko-KR" altLang="en-US" sz="850" b="0" dirty="0">
                          <a:latin typeface="+mn-ea"/>
                          <a:ea typeface="+mn-ea"/>
                        </a:rPr>
                        <a:t>예외처리 필요</a:t>
                      </a:r>
                      <a:r>
                        <a:rPr lang="en-US" altLang="ko-KR" sz="850" b="0" dirty="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장소 이름 및 주소 정보</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팝업 닫기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현재 장소 사진 창</a:t>
                      </a:r>
                      <a:r>
                        <a:rPr kumimoji="1" lang="en-US" altLang="ko-KR" sz="850" dirty="0">
                          <a:solidFill>
                            <a:schemeClr val="tx1"/>
                          </a:solidFill>
                          <a:latin typeface="+mn-ea"/>
                        </a:rPr>
                        <a:t>. </a:t>
                      </a:r>
                      <a:r>
                        <a:rPr kumimoji="1" lang="ko-KR" altLang="en-US" sz="850" dirty="0">
                          <a:solidFill>
                            <a:schemeClr val="tx1"/>
                          </a:solidFill>
                          <a:latin typeface="+mn-ea"/>
                        </a:rPr>
                        <a:t>사진 없을 시 본 이미지</a:t>
                      </a:r>
                      <a:r>
                        <a:rPr kumimoji="1" lang="en-US" altLang="ko-KR" sz="850" dirty="0">
                          <a:solidFill>
                            <a:schemeClr val="tx1"/>
                          </a:solidFill>
                          <a:latin typeface="+mn-ea"/>
                        </a:rPr>
                        <a:t>, </a:t>
                      </a:r>
                      <a:r>
                        <a:rPr kumimoji="1" lang="ko-KR" altLang="en-US" sz="850" dirty="0">
                          <a:solidFill>
                            <a:schemeClr val="tx1"/>
                          </a:solidFill>
                          <a:latin typeface="+mn-ea"/>
                        </a:rPr>
                        <a:t>클릭 시 </a:t>
                      </a:r>
                      <a:r>
                        <a:rPr kumimoji="1" lang="en-US" altLang="ko-KR" sz="850" dirty="0">
                          <a:solidFill>
                            <a:schemeClr val="tx1"/>
                          </a:solidFill>
                          <a:latin typeface="+mn-ea"/>
                        </a:rPr>
                        <a:t>(6) </a:t>
                      </a:r>
                      <a:r>
                        <a:rPr kumimoji="1" lang="ko-KR" altLang="en-US" sz="850" dirty="0">
                          <a:solidFill>
                            <a:schemeClr val="tx1"/>
                          </a:solidFill>
                          <a:latin typeface="+mn-ea"/>
                        </a:rPr>
                        <a:t>사진 추가 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저장된 이미지가 있을 시 본 형태로 출력</a:t>
                      </a:r>
                      <a:r>
                        <a:rPr lang="en-US" altLang="ko-KR" sz="850" b="0" dirty="0">
                          <a:latin typeface="+mn-ea"/>
                          <a:ea typeface="+mn-ea"/>
                        </a:rPr>
                        <a:t>, </a:t>
                      </a:r>
                      <a:r>
                        <a:rPr lang="ko-KR" altLang="en-US" sz="850" b="0" dirty="0">
                          <a:latin typeface="+mn-ea"/>
                          <a:ea typeface="+mn-ea"/>
                        </a:rPr>
                        <a:t>좌측 사진 추가하기 버튼 클릭 시 </a:t>
                      </a:r>
                      <a:r>
                        <a:rPr lang="en-US" altLang="ko-KR" sz="850" b="0" dirty="0">
                          <a:latin typeface="+mn-ea"/>
                          <a:ea typeface="+mn-ea"/>
                        </a:rPr>
                        <a:t>(6) </a:t>
                      </a:r>
                      <a:r>
                        <a:rPr lang="ko-KR" altLang="en-US" sz="850" b="0" dirty="0">
                          <a:latin typeface="+mn-ea"/>
                          <a:ea typeface="+mn-ea"/>
                        </a:rPr>
                        <a:t>사진 추가 창으로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파일 선택을 통해 현재 장소에 대한 이미지 저장</a:t>
                      </a:r>
                      <a:r>
                        <a:rPr lang="en-US" altLang="ko-KR" sz="850" b="0" dirty="0">
                          <a:latin typeface="+mn-ea"/>
                          <a:ea typeface="+mn-ea"/>
                        </a:rPr>
                        <a:t>. </a:t>
                      </a:r>
                      <a:r>
                        <a:rPr lang="ko-KR" altLang="en-US" sz="850" b="0" dirty="0">
                          <a:latin typeface="+mn-ea"/>
                          <a:ea typeface="+mn-ea"/>
                        </a:rPr>
                        <a:t>이미지 픽셀 조정 후 서버에 저장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40</a:t>
            </a:fld>
            <a:endParaRPr lang="ko-KR" altLang="en-US" sz="900" dirty="0"/>
          </a:p>
        </p:txBody>
      </p:sp>
      <p:pic>
        <p:nvPicPr>
          <p:cNvPr id="3" name="그림 2">
            <a:extLst>
              <a:ext uri="{FF2B5EF4-FFF2-40B4-BE49-F238E27FC236}">
                <a16:creationId xmlns:a16="http://schemas.microsoft.com/office/drawing/2014/main" id="{AD051733-37C4-BFA4-E1E9-BD7E453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43" y="476672"/>
            <a:ext cx="6888088" cy="3858472"/>
          </a:xfrm>
          <a:prstGeom prst="rect">
            <a:avLst/>
          </a:prstGeom>
          <a:ln w="3175">
            <a:solidFill>
              <a:schemeClr val="tx1"/>
            </a:solidFill>
          </a:ln>
        </p:spPr>
      </p:pic>
      <p:pic>
        <p:nvPicPr>
          <p:cNvPr id="9" name="그림 8">
            <a:extLst>
              <a:ext uri="{FF2B5EF4-FFF2-40B4-BE49-F238E27FC236}">
                <a16:creationId xmlns:a16="http://schemas.microsoft.com/office/drawing/2014/main" id="{0F61ED03-EBC0-7C75-518C-CE1A29B48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05" y="4495887"/>
            <a:ext cx="4342555" cy="993244"/>
          </a:xfrm>
          <a:prstGeom prst="rect">
            <a:avLst/>
          </a:prstGeom>
        </p:spPr>
      </p:pic>
      <p:sp>
        <p:nvSpPr>
          <p:cNvPr id="12" name="직사각형 11">
            <a:extLst>
              <a:ext uri="{FF2B5EF4-FFF2-40B4-BE49-F238E27FC236}">
                <a16:creationId xmlns:a16="http://schemas.microsoft.com/office/drawing/2014/main" id="{A691574D-59F1-6322-0446-3EFB7DAC58AE}"/>
              </a:ext>
            </a:extLst>
          </p:cNvPr>
          <p:cNvSpPr/>
          <p:nvPr/>
        </p:nvSpPr>
        <p:spPr>
          <a:xfrm>
            <a:off x="2264621" y="836712"/>
            <a:ext cx="2535236" cy="3312368"/>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69A3509E-8560-AA6B-171F-4BDB4A7E5C8A}"/>
              </a:ext>
            </a:extLst>
          </p:cNvPr>
          <p:cNvSpPr/>
          <p:nvPr/>
        </p:nvSpPr>
        <p:spPr>
          <a:xfrm>
            <a:off x="2394090" y="908720"/>
            <a:ext cx="576063" cy="216024"/>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ED6AC0DB-7607-C598-7BCC-8A1DDAF54121}"/>
              </a:ext>
            </a:extLst>
          </p:cNvPr>
          <p:cNvSpPr/>
          <p:nvPr/>
        </p:nvSpPr>
        <p:spPr>
          <a:xfrm>
            <a:off x="4439816" y="908720"/>
            <a:ext cx="216024" cy="216024"/>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DB959909-7DB2-2BDE-637A-4253822E58FD}"/>
              </a:ext>
            </a:extLst>
          </p:cNvPr>
          <p:cNvSpPr/>
          <p:nvPr/>
        </p:nvSpPr>
        <p:spPr>
          <a:xfrm>
            <a:off x="2423592" y="1161630"/>
            <a:ext cx="2232248" cy="683193"/>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 name="그림 15">
            <a:extLst>
              <a:ext uri="{FF2B5EF4-FFF2-40B4-BE49-F238E27FC236}">
                <a16:creationId xmlns:a16="http://schemas.microsoft.com/office/drawing/2014/main" id="{DF81A883-1E8D-3942-CB6F-1C2B870AB8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7735" y="746712"/>
            <a:ext cx="182338" cy="180000"/>
          </a:xfrm>
          <a:prstGeom prst="rect">
            <a:avLst/>
          </a:prstGeom>
        </p:spPr>
      </p:pic>
      <p:pic>
        <p:nvPicPr>
          <p:cNvPr id="17" name="그림 16">
            <a:extLst>
              <a:ext uri="{FF2B5EF4-FFF2-40B4-BE49-F238E27FC236}">
                <a16:creationId xmlns:a16="http://schemas.microsoft.com/office/drawing/2014/main" id="{6A4F6874-65D6-1AAF-2B4A-8340E43C99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7284" y="963187"/>
            <a:ext cx="182338" cy="180000"/>
          </a:xfrm>
          <a:prstGeom prst="rect">
            <a:avLst/>
          </a:prstGeom>
        </p:spPr>
      </p:pic>
      <p:pic>
        <p:nvPicPr>
          <p:cNvPr id="18" name="그림 17">
            <a:extLst>
              <a:ext uri="{FF2B5EF4-FFF2-40B4-BE49-F238E27FC236}">
                <a16:creationId xmlns:a16="http://schemas.microsoft.com/office/drawing/2014/main" id="{64EFD228-79B2-5A83-74A5-A42B45CDE9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3560" y="972409"/>
            <a:ext cx="182338" cy="180000"/>
          </a:xfrm>
          <a:prstGeom prst="rect">
            <a:avLst/>
          </a:prstGeom>
        </p:spPr>
      </p:pic>
      <p:pic>
        <p:nvPicPr>
          <p:cNvPr id="19" name="그림 18">
            <a:extLst>
              <a:ext uri="{FF2B5EF4-FFF2-40B4-BE49-F238E27FC236}">
                <a16:creationId xmlns:a16="http://schemas.microsoft.com/office/drawing/2014/main" id="{AB7B61E0-D5B6-F745-97BC-D21D9717B7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4090" y="1208720"/>
            <a:ext cx="182338" cy="180000"/>
          </a:xfrm>
          <a:prstGeom prst="rect">
            <a:avLst/>
          </a:prstGeom>
        </p:spPr>
      </p:pic>
      <p:sp>
        <p:nvSpPr>
          <p:cNvPr id="20" name="직사각형 19">
            <a:extLst>
              <a:ext uri="{FF2B5EF4-FFF2-40B4-BE49-F238E27FC236}">
                <a16:creationId xmlns:a16="http://schemas.microsoft.com/office/drawing/2014/main" id="{B44A0C5F-0E2D-D324-D099-476E53020E59}"/>
              </a:ext>
            </a:extLst>
          </p:cNvPr>
          <p:cNvSpPr/>
          <p:nvPr/>
        </p:nvSpPr>
        <p:spPr>
          <a:xfrm>
            <a:off x="93343" y="4419120"/>
            <a:ext cx="4418481" cy="1170120"/>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1" name="그림 20">
            <a:extLst>
              <a:ext uri="{FF2B5EF4-FFF2-40B4-BE49-F238E27FC236}">
                <a16:creationId xmlns:a16="http://schemas.microsoft.com/office/drawing/2014/main" id="{6893A659-7F8B-36BA-DE1B-14D48FAB32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4272" y="4495887"/>
            <a:ext cx="3380185" cy="1916832"/>
          </a:xfrm>
          <a:prstGeom prst="rect">
            <a:avLst/>
          </a:prstGeom>
        </p:spPr>
      </p:pic>
      <p:pic>
        <p:nvPicPr>
          <p:cNvPr id="22" name="그림 21">
            <a:extLst>
              <a:ext uri="{FF2B5EF4-FFF2-40B4-BE49-F238E27FC236}">
                <a16:creationId xmlns:a16="http://schemas.microsoft.com/office/drawing/2014/main" id="{D751E96E-D7FE-604C-354A-E5A06BE615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91522" y="4495887"/>
            <a:ext cx="182338" cy="180000"/>
          </a:xfrm>
          <a:prstGeom prst="rect">
            <a:avLst/>
          </a:prstGeom>
        </p:spPr>
      </p:pic>
      <p:pic>
        <p:nvPicPr>
          <p:cNvPr id="23" name="그림 22">
            <a:extLst>
              <a:ext uri="{FF2B5EF4-FFF2-40B4-BE49-F238E27FC236}">
                <a16:creationId xmlns:a16="http://schemas.microsoft.com/office/drawing/2014/main" id="{A65AE5BC-8054-81FF-801F-A608EDBD81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76559" y="4513434"/>
            <a:ext cx="182338" cy="180000"/>
          </a:xfrm>
          <a:prstGeom prst="rect">
            <a:avLst/>
          </a:prstGeom>
        </p:spPr>
      </p:pic>
    </p:spTree>
    <p:extLst>
      <p:ext uri="{BB962C8B-B14F-4D97-AF65-F5344CB8AC3E}">
        <p14:creationId xmlns:p14="http://schemas.microsoft.com/office/powerpoint/2010/main" val="1904935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후기 팝업 </a:t>
            </a:r>
            <a:r>
              <a:rPr lang="en-US" altLang="ko-KR" dirty="0"/>
              <a:t>- 2</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후기</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98914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장소가 포함된 테마 지도 목록 출력</a:t>
                      </a:r>
                      <a:r>
                        <a:rPr lang="en-US" altLang="ko-KR" sz="850" b="0" dirty="0">
                          <a:latin typeface="+mn-ea"/>
                          <a:ea typeface="+mn-ea"/>
                        </a:rPr>
                        <a:t>. </a:t>
                      </a:r>
                      <a:r>
                        <a:rPr lang="ko-KR" altLang="en-US" sz="850" b="0" dirty="0">
                          <a:latin typeface="+mn-ea"/>
                          <a:ea typeface="+mn-ea"/>
                        </a:rPr>
                        <a:t>각 컴포넌트 클릭 시 해당 </a:t>
                      </a:r>
                      <a:r>
                        <a:rPr lang="ko-KR" altLang="en-US" sz="850" b="0" dirty="0" err="1">
                          <a:latin typeface="+mn-ea"/>
                          <a:ea typeface="+mn-ea"/>
                        </a:rPr>
                        <a:t>태마</a:t>
                      </a:r>
                      <a:r>
                        <a:rPr lang="ko-KR" altLang="en-US" sz="850" b="0" dirty="0">
                          <a:latin typeface="+mn-ea"/>
                          <a:ea typeface="+mn-ea"/>
                        </a:rPr>
                        <a:t> 지도 목록으로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사용자들이 남긴 간략 후기</a:t>
                      </a:r>
                      <a:r>
                        <a:rPr kumimoji="1" lang="en-US" altLang="ko-KR" sz="850" dirty="0">
                          <a:solidFill>
                            <a:schemeClr val="tx1"/>
                          </a:solidFill>
                          <a:latin typeface="+mn-ea"/>
                        </a:rPr>
                        <a:t>. </a:t>
                      </a:r>
                      <a:r>
                        <a:rPr kumimoji="1" lang="ko-KR" altLang="en-US" sz="850" dirty="0">
                          <a:solidFill>
                            <a:schemeClr val="tx1"/>
                          </a:solidFill>
                          <a:latin typeface="+mn-ea"/>
                        </a:rPr>
                        <a:t>내가 남긴 후기일 경우 색상 차이와 </a:t>
                      </a:r>
                      <a:r>
                        <a:rPr kumimoji="1" lang="en-US" altLang="ko-KR" sz="850" dirty="0">
                          <a:solidFill>
                            <a:schemeClr val="tx1"/>
                          </a:solidFill>
                          <a:latin typeface="+mn-ea"/>
                        </a:rPr>
                        <a:t>X (</a:t>
                      </a:r>
                      <a:r>
                        <a:rPr kumimoji="1" lang="ko-KR" altLang="en-US" sz="850" dirty="0">
                          <a:solidFill>
                            <a:schemeClr val="tx1"/>
                          </a:solidFill>
                          <a:latin typeface="+mn-ea"/>
                        </a:rPr>
                        <a:t>삭제</a:t>
                      </a:r>
                      <a:r>
                        <a:rPr kumimoji="1" lang="en-US" altLang="ko-KR" sz="850" dirty="0">
                          <a:solidFill>
                            <a:schemeClr val="tx1"/>
                          </a:solidFill>
                          <a:latin typeface="+mn-ea"/>
                        </a:rPr>
                        <a:t>) </a:t>
                      </a:r>
                      <a:r>
                        <a:rPr kumimoji="1" lang="ko-KR" altLang="en-US" sz="850" dirty="0">
                          <a:solidFill>
                            <a:schemeClr val="tx1"/>
                          </a:solidFill>
                          <a:latin typeface="+mn-ea"/>
                        </a:rPr>
                        <a:t>버튼 출력</a:t>
                      </a:r>
                      <a:r>
                        <a:rPr kumimoji="1" lang="en-US" altLang="ko-KR" sz="850" dirty="0">
                          <a:solidFill>
                            <a:schemeClr val="tx1"/>
                          </a:solidFill>
                          <a:latin typeface="+mn-ea"/>
                        </a:rPr>
                        <a:t>, </a:t>
                      </a:r>
                      <a:r>
                        <a:rPr kumimoji="1" lang="ko-KR" altLang="en-US" sz="850" dirty="0">
                          <a:solidFill>
                            <a:schemeClr val="tx1"/>
                          </a:solidFill>
                          <a:latin typeface="+mn-ea"/>
                        </a:rPr>
                        <a:t>버튼 클릭 시 후기 삭제 가능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의견 남기기 버튼들</a:t>
                      </a:r>
                      <a:r>
                        <a:rPr lang="en-US" altLang="ko-KR" sz="850" b="0" dirty="0">
                          <a:latin typeface="+mn-ea"/>
                          <a:ea typeface="+mn-ea"/>
                        </a:rPr>
                        <a:t>. </a:t>
                      </a:r>
                      <a:r>
                        <a:rPr lang="ko-KR" altLang="en-US" sz="850" b="0" dirty="0">
                          <a:latin typeface="+mn-ea"/>
                          <a:ea typeface="+mn-ea"/>
                        </a:rPr>
                        <a:t>각 버튼을 누를 시 하단 </a:t>
                      </a:r>
                      <a:r>
                        <a:rPr lang="en-US" altLang="ko-KR" sz="850" b="0" dirty="0">
                          <a:latin typeface="+mn-ea"/>
                          <a:ea typeface="+mn-ea"/>
                        </a:rPr>
                        <a:t>(4) </a:t>
                      </a:r>
                      <a:r>
                        <a:rPr lang="ko-KR" altLang="en-US" sz="850" b="0" dirty="0">
                          <a:latin typeface="+mn-ea"/>
                          <a:ea typeface="+mn-ea"/>
                        </a:rPr>
                        <a:t>의견 입력란 나타남</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Text input </a:t>
                      </a:r>
                      <a:r>
                        <a:rPr kumimoji="1" lang="ko-KR" altLang="en-US" sz="850" dirty="0">
                          <a:solidFill>
                            <a:schemeClr val="tx1"/>
                          </a:solidFill>
                          <a:latin typeface="+mn-ea"/>
                        </a:rPr>
                        <a:t>시 밑의 저장하기 버튼 활성화</a:t>
                      </a:r>
                      <a:r>
                        <a:rPr kumimoji="1" lang="en-US" altLang="ko-KR" sz="850" dirty="0">
                          <a:solidFill>
                            <a:schemeClr val="tx1"/>
                          </a:solidFill>
                          <a:latin typeface="+mn-ea"/>
                        </a:rPr>
                        <a:t>, </a:t>
                      </a:r>
                      <a:r>
                        <a:rPr kumimoji="1" lang="ko-KR" altLang="en-US" sz="850" dirty="0">
                          <a:solidFill>
                            <a:schemeClr val="tx1"/>
                          </a:solidFill>
                          <a:latin typeface="+mn-ea"/>
                        </a:rPr>
                        <a:t>버튼 입력 시 </a:t>
                      </a:r>
                      <a:r>
                        <a:rPr kumimoji="1" lang="en-US" altLang="ko-KR" sz="850" dirty="0">
                          <a:solidFill>
                            <a:schemeClr val="tx1"/>
                          </a:solidFill>
                          <a:latin typeface="+mn-ea"/>
                        </a:rPr>
                        <a:t>(3)</a:t>
                      </a:r>
                      <a:r>
                        <a:rPr kumimoji="1" lang="ko-KR" altLang="en-US" sz="850" dirty="0">
                          <a:solidFill>
                            <a:schemeClr val="tx1"/>
                          </a:solidFill>
                          <a:latin typeface="+mn-ea"/>
                        </a:rPr>
                        <a:t>의 선택된 </a:t>
                      </a:r>
                      <a:r>
                        <a:rPr kumimoji="1" lang="ko-KR" altLang="en-US" sz="850" dirty="0" err="1">
                          <a:solidFill>
                            <a:schemeClr val="tx1"/>
                          </a:solidFill>
                          <a:latin typeface="+mn-ea"/>
                        </a:rPr>
                        <a:t>이모지</a:t>
                      </a:r>
                      <a:r>
                        <a:rPr kumimoji="1" lang="ko-KR" altLang="en-US" sz="850" dirty="0">
                          <a:solidFill>
                            <a:schemeClr val="tx1"/>
                          </a:solidFill>
                          <a:latin typeface="+mn-ea"/>
                        </a:rPr>
                        <a:t> </a:t>
                      </a:r>
                      <a:r>
                        <a:rPr kumimoji="1" lang="en-US" altLang="ko-KR" sz="850" dirty="0">
                          <a:solidFill>
                            <a:schemeClr val="tx1"/>
                          </a:solidFill>
                          <a:latin typeface="+mn-ea"/>
                        </a:rPr>
                        <a:t>class </a:t>
                      </a:r>
                      <a:r>
                        <a:rPr kumimoji="1" lang="ko-KR" altLang="en-US" sz="850" dirty="0">
                          <a:solidFill>
                            <a:schemeClr val="tx1"/>
                          </a:solidFill>
                          <a:latin typeface="+mn-ea"/>
                        </a:rPr>
                        <a:t>초기화 및 본 영역 숨김 처리</a:t>
                      </a:r>
                      <a:r>
                        <a:rPr kumimoji="1" lang="en-US" altLang="ko-KR" sz="850" dirty="0">
                          <a:solidFill>
                            <a:schemeClr val="tx1"/>
                          </a:solidFill>
                          <a:latin typeface="+mn-ea"/>
                        </a:rPr>
                        <a:t>. </a:t>
                      </a:r>
                      <a:r>
                        <a:rPr kumimoji="1" lang="ko-KR" altLang="en-US" sz="850" dirty="0">
                          <a:solidFill>
                            <a:schemeClr val="tx1"/>
                          </a:solidFill>
                          <a:latin typeface="+mn-ea"/>
                        </a:rPr>
                        <a:t>서버에 </a:t>
                      </a:r>
                      <a:r>
                        <a:rPr kumimoji="1" lang="en-US" altLang="ko-KR" sz="850" dirty="0">
                          <a:solidFill>
                            <a:schemeClr val="tx1"/>
                          </a:solidFill>
                          <a:latin typeface="+mn-ea"/>
                        </a:rPr>
                        <a:t>post </a:t>
                      </a:r>
                      <a:r>
                        <a:rPr kumimoji="1" lang="ko-KR" altLang="en-US" sz="850" dirty="0">
                          <a:solidFill>
                            <a:schemeClr val="tx1"/>
                          </a:solidFill>
                          <a:latin typeface="+mn-ea"/>
                        </a:rPr>
                        <a:t>요청 후 결과에 따라</a:t>
                      </a:r>
                      <a:r>
                        <a:rPr kumimoji="1" lang="en-US" altLang="ko-KR" sz="850" dirty="0">
                          <a:solidFill>
                            <a:schemeClr val="tx1"/>
                          </a:solidFill>
                          <a:latin typeface="+mn-ea"/>
                        </a:rPr>
                        <a:t> (2) </a:t>
                      </a:r>
                      <a:r>
                        <a:rPr kumimoji="1" lang="ko-KR" altLang="en-US" sz="850" dirty="0">
                          <a:solidFill>
                            <a:schemeClr val="tx1"/>
                          </a:solidFill>
                          <a:latin typeface="+mn-ea"/>
                        </a:rPr>
                        <a:t>후기 영역에 작성한 후기 추가 후 </a:t>
                      </a:r>
                      <a:r>
                        <a:rPr kumimoji="1" lang="ko-KR" altLang="en-US" sz="850" dirty="0" err="1">
                          <a:solidFill>
                            <a:schemeClr val="tx1"/>
                          </a:solidFill>
                          <a:latin typeface="+mn-ea"/>
                        </a:rPr>
                        <a:t>리렌더링</a:t>
                      </a:r>
                      <a:r>
                        <a:rPr kumimoji="1" lang="en-US" altLang="ko-KR" sz="850" dirty="0">
                          <a:solidFill>
                            <a:schemeClr val="tx1"/>
                          </a:solidFill>
                          <a:latin typeface="+mn-ea"/>
                        </a:rPr>
                        <a:t>. </a:t>
                      </a:r>
                      <a:r>
                        <a:rPr kumimoji="1" lang="ko-KR" altLang="en-US" sz="850" dirty="0">
                          <a:solidFill>
                            <a:schemeClr val="tx1"/>
                          </a:solidFill>
                          <a:latin typeface="+mn-ea"/>
                        </a:rPr>
                        <a:t>예외처리 필요</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각 후기들 우상단에 신고하기 버튼 출력</a:t>
                      </a:r>
                      <a:r>
                        <a:rPr lang="en-US" altLang="ko-KR" sz="850" b="0" dirty="0">
                          <a:latin typeface="+mn-ea"/>
                          <a:ea typeface="+mn-ea"/>
                        </a:rPr>
                        <a:t>, </a:t>
                      </a:r>
                      <a:r>
                        <a:rPr lang="ko-KR" altLang="en-US" sz="850" b="0" dirty="0">
                          <a:latin typeface="+mn-ea"/>
                          <a:ea typeface="+mn-ea"/>
                        </a:rPr>
                        <a:t>신고 버튼 클릭 시 </a:t>
                      </a:r>
                      <a:r>
                        <a:rPr lang="en-US" altLang="ko-KR" sz="850" b="0" dirty="0">
                          <a:latin typeface="+mn-ea"/>
                          <a:ea typeface="+mn-ea"/>
                        </a:rPr>
                        <a:t>(6) </a:t>
                      </a:r>
                      <a:r>
                        <a:rPr lang="ko-KR" altLang="en-US" sz="850" b="0" dirty="0">
                          <a:latin typeface="+mn-ea"/>
                          <a:ea typeface="+mn-ea"/>
                        </a:rPr>
                        <a:t>신고하기 창 팝업</a:t>
                      </a:r>
                      <a:r>
                        <a:rPr lang="en-US" altLang="ko-KR" sz="850" b="0" dirty="0">
                          <a:latin typeface="+mn-ea"/>
                          <a:ea typeface="+mn-ea"/>
                        </a:rPr>
                        <a:t>. </a:t>
                      </a:r>
                      <a:r>
                        <a:rPr lang="ko-KR" altLang="en-US" sz="850" b="0" dirty="0">
                          <a:latin typeface="+mn-ea"/>
                          <a:ea typeface="+mn-ea"/>
                        </a:rPr>
                        <a:t>내가 남긴 후기일 경우 기본과  다른 색상 배경</a:t>
                      </a:r>
                      <a:r>
                        <a:rPr lang="en-US" altLang="ko-KR" sz="850" b="0" dirty="0">
                          <a:latin typeface="+mn-ea"/>
                          <a:ea typeface="+mn-ea"/>
                        </a:rPr>
                        <a:t>, </a:t>
                      </a:r>
                      <a:r>
                        <a:rPr lang="ko-KR" altLang="en-US" sz="850" b="0" dirty="0" err="1">
                          <a:latin typeface="+mn-ea"/>
                          <a:ea typeface="+mn-ea"/>
                        </a:rPr>
                        <a:t>우상단</a:t>
                      </a:r>
                      <a:r>
                        <a:rPr lang="ko-KR" altLang="en-US" sz="850" b="0" dirty="0">
                          <a:latin typeface="+mn-ea"/>
                          <a:ea typeface="+mn-ea"/>
                        </a:rPr>
                        <a:t> </a:t>
                      </a:r>
                      <a:r>
                        <a:rPr lang="en-US" altLang="ko-KR" sz="850" b="0" dirty="0">
                          <a:latin typeface="+mn-ea"/>
                          <a:ea typeface="+mn-ea"/>
                        </a:rPr>
                        <a:t>X </a:t>
                      </a:r>
                      <a:r>
                        <a:rPr lang="ko-KR" altLang="en-US" sz="850" b="0" dirty="0">
                          <a:latin typeface="+mn-ea"/>
                          <a:ea typeface="+mn-ea"/>
                        </a:rPr>
                        <a:t>버튼 출력</a:t>
                      </a:r>
                      <a:r>
                        <a:rPr lang="en-US" altLang="ko-KR" sz="850" b="0" dirty="0">
                          <a:latin typeface="+mn-ea"/>
                          <a:ea typeface="+mn-ea"/>
                        </a:rPr>
                        <a:t>. </a:t>
                      </a:r>
                      <a:r>
                        <a:rPr lang="ko-KR" altLang="en-US" sz="850" b="0" dirty="0">
                          <a:latin typeface="+mn-ea"/>
                          <a:ea typeface="+mn-ea"/>
                        </a:rPr>
                        <a:t>삭제 버튼을 통해 삭제 가능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신고하기 창</a:t>
                      </a:r>
                      <a:r>
                        <a:rPr lang="en-US" altLang="ko-KR" sz="850" b="0" dirty="0">
                          <a:latin typeface="+mn-ea"/>
                          <a:ea typeface="+mn-ea"/>
                        </a:rPr>
                        <a:t>. </a:t>
                      </a:r>
                      <a:r>
                        <a:rPr lang="ko-KR" altLang="en-US" sz="850" b="0" dirty="0">
                          <a:latin typeface="+mn-ea"/>
                          <a:ea typeface="+mn-ea"/>
                        </a:rPr>
                        <a:t>간단한 사유 </a:t>
                      </a:r>
                      <a:r>
                        <a:rPr lang="en-US" altLang="ko-KR" sz="850" b="0" dirty="0">
                          <a:latin typeface="+mn-ea"/>
                          <a:ea typeface="+mn-ea"/>
                        </a:rPr>
                        <a:t>radio </a:t>
                      </a:r>
                      <a:r>
                        <a:rPr lang="ko-KR" altLang="en-US" sz="850" b="0" dirty="0">
                          <a:latin typeface="+mn-ea"/>
                          <a:ea typeface="+mn-ea"/>
                        </a:rPr>
                        <a:t>선택 및 </a:t>
                      </a:r>
                      <a:r>
                        <a:rPr lang="en-US" altLang="ko-KR" sz="850" b="0" dirty="0">
                          <a:latin typeface="+mn-ea"/>
                          <a:ea typeface="+mn-ea"/>
                        </a:rPr>
                        <a:t>text </a:t>
                      </a:r>
                      <a:r>
                        <a:rPr lang="ko-KR" altLang="en-US" sz="850" b="0" dirty="0">
                          <a:latin typeface="+mn-ea"/>
                          <a:ea typeface="+mn-ea"/>
                        </a:rPr>
                        <a:t>입력</a:t>
                      </a:r>
                      <a:r>
                        <a:rPr lang="en-US" altLang="ko-KR" sz="850" b="0" dirty="0">
                          <a:latin typeface="+mn-ea"/>
                          <a:ea typeface="+mn-ea"/>
                        </a:rPr>
                        <a:t>, </a:t>
                      </a:r>
                      <a:r>
                        <a:rPr lang="ko-KR" altLang="en-US" sz="850" b="0" dirty="0">
                          <a:latin typeface="+mn-ea"/>
                          <a:ea typeface="+mn-ea"/>
                        </a:rPr>
                        <a:t>하단 신고하기 버튼 클릭 시 해당 내용 서버로 전송</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41</a:t>
            </a:fld>
            <a:endParaRPr lang="ko-KR" altLang="en-US" sz="900" dirty="0"/>
          </a:p>
        </p:txBody>
      </p:sp>
      <p:pic>
        <p:nvPicPr>
          <p:cNvPr id="3" name="그림 2">
            <a:extLst>
              <a:ext uri="{FF2B5EF4-FFF2-40B4-BE49-F238E27FC236}">
                <a16:creationId xmlns:a16="http://schemas.microsoft.com/office/drawing/2014/main" id="{AD051733-37C4-BFA4-E1E9-BD7E453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43" y="476672"/>
            <a:ext cx="6888088" cy="3858472"/>
          </a:xfrm>
          <a:prstGeom prst="rect">
            <a:avLst/>
          </a:prstGeom>
          <a:ln w="3175">
            <a:solidFill>
              <a:schemeClr val="tx1"/>
            </a:solidFill>
          </a:ln>
        </p:spPr>
      </p:pic>
      <p:pic>
        <p:nvPicPr>
          <p:cNvPr id="2" name="그림 1">
            <a:extLst>
              <a:ext uri="{FF2B5EF4-FFF2-40B4-BE49-F238E27FC236}">
                <a16:creationId xmlns:a16="http://schemas.microsoft.com/office/drawing/2014/main" id="{67087AC7-02A4-1D4C-45DA-44EE21F8EA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90" y="4487430"/>
            <a:ext cx="1171833" cy="529443"/>
          </a:xfrm>
          <a:prstGeom prst="rect">
            <a:avLst/>
          </a:prstGeom>
        </p:spPr>
      </p:pic>
      <p:pic>
        <p:nvPicPr>
          <p:cNvPr id="9" name="그림 8">
            <a:extLst>
              <a:ext uri="{FF2B5EF4-FFF2-40B4-BE49-F238E27FC236}">
                <a16:creationId xmlns:a16="http://schemas.microsoft.com/office/drawing/2014/main" id="{0C399351-42A7-2C45-839E-E3753DD960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5898" y="4487430"/>
            <a:ext cx="1383994" cy="2232248"/>
          </a:xfrm>
          <a:prstGeom prst="rect">
            <a:avLst/>
          </a:prstGeom>
        </p:spPr>
      </p:pic>
      <p:sp>
        <p:nvSpPr>
          <p:cNvPr id="10" name="직사각형 9">
            <a:extLst>
              <a:ext uri="{FF2B5EF4-FFF2-40B4-BE49-F238E27FC236}">
                <a16:creationId xmlns:a16="http://schemas.microsoft.com/office/drawing/2014/main" id="{DE2D3444-5958-771C-B2D6-C3426CCC98E3}"/>
              </a:ext>
            </a:extLst>
          </p:cNvPr>
          <p:cNvSpPr/>
          <p:nvPr/>
        </p:nvSpPr>
        <p:spPr>
          <a:xfrm>
            <a:off x="2423592" y="1844824"/>
            <a:ext cx="1008112" cy="468000"/>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9AFEAC3F-74B3-43B0-0476-404ED032ADBE}"/>
              </a:ext>
            </a:extLst>
          </p:cNvPr>
          <p:cNvSpPr/>
          <p:nvPr/>
        </p:nvSpPr>
        <p:spPr>
          <a:xfrm>
            <a:off x="2423592" y="2348880"/>
            <a:ext cx="1008112" cy="576064"/>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
            <a:extLst>
              <a:ext uri="{FF2B5EF4-FFF2-40B4-BE49-F238E27FC236}">
                <a16:creationId xmlns:a16="http://schemas.microsoft.com/office/drawing/2014/main" id="{1981830A-F275-499E-6C56-3FD0EFE858CD}"/>
              </a:ext>
            </a:extLst>
          </p:cNvPr>
          <p:cNvSpPr/>
          <p:nvPr/>
        </p:nvSpPr>
        <p:spPr>
          <a:xfrm>
            <a:off x="3575720" y="1844824"/>
            <a:ext cx="1080120" cy="594000"/>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67EBD270-47A1-F75B-B1D5-1237CAA76C2F}"/>
              </a:ext>
            </a:extLst>
          </p:cNvPr>
          <p:cNvSpPr/>
          <p:nvPr/>
        </p:nvSpPr>
        <p:spPr>
          <a:xfrm>
            <a:off x="3503712" y="2456824"/>
            <a:ext cx="1224136" cy="684144"/>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A5D75CA5-098A-D1EF-AAFE-C8CB055E8288}"/>
              </a:ext>
            </a:extLst>
          </p:cNvPr>
          <p:cNvSpPr/>
          <p:nvPr/>
        </p:nvSpPr>
        <p:spPr>
          <a:xfrm>
            <a:off x="93343" y="4419120"/>
            <a:ext cx="1250129" cy="666064"/>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2AD85181-1584-2C00-297E-2B49D473646C}"/>
              </a:ext>
            </a:extLst>
          </p:cNvPr>
          <p:cNvSpPr/>
          <p:nvPr/>
        </p:nvSpPr>
        <p:spPr>
          <a:xfrm>
            <a:off x="1487488" y="4419120"/>
            <a:ext cx="1512168" cy="2328132"/>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 name="그림 15">
            <a:extLst>
              <a:ext uri="{FF2B5EF4-FFF2-40B4-BE49-F238E27FC236}">
                <a16:creationId xmlns:a16="http://schemas.microsoft.com/office/drawing/2014/main" id="{7998D583-975F-8412-8289-E8512B2240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7046" y="1764538"/>
            <a:ext cx="182338" cy="180000"/>
          </a:xfrm>
          <a:prstGeom prst="rect">
            <a:avLst/>
          </a:prstGeom>
        </p:spPr>
      </p:pic>
      <p:pic>
        <p:nvPicPr>
          <p:cNvPr id="17" name="그림 16">
            <a:extLst>
              <a:ext uri="{FF2B5EF4-FFF2-40B4-BE49-F238E27FC236}">
                <a16:creationId xmlns:a16="http://schemas.microsoft.com/office/drawing/2014/main" id="{4DF8EBA6-3E4F-6A89-2BB8-A3ABA24D03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05702" y="2373900"/>
            <a:ext cx="182338" cy="180000"/>
          </a:xfrm>
          <a:prstGeom prst="rect">
            <a:avLst/>
          </a:prstGeom>
        </p:spPr>
      </p:pic>
      <p:pic>
        <p:nvPicPr>
          <p:cNvPr id="18" name="그림 17">
            <a:extLst>
              <a:ext uri="{FF2B5EF4-FFF2-40B4-BE49-F238E27FC236}">
                <a16:creationId xmlns:a16="http://schemas.microsoft.com/office/drawing/2014/main" id="{796B3DDB-1D7B-2A87-8FFE-72EB75BECB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7518" y="1745824"/>
            <a:ext cx="182338" cy="180000"/>
          </a:xfrm>
          <a:prstGeom prst="rect">
            <a:avLst/>
          </a:prstGeom>
        </p:spPr>
      </p:pic>
      <p:pic>
        <p:nvPicPr>
          <p:cNvPr id="19" name="그림 18">
            <a:extLst>
              <a:ext uri="{FF2B5EF4-FFF2-40B4-BE49-F238E27FC236}">
                <a16:creationId xmlns:a16="http://schemas.microsoft.com/office/drawing/2014/main" id="{563D5CC9-BCDB-1AB7-E238-76F6ECD7C8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6679" y="2483028"/>
            <a:ext cx="182338" cy="180000"/>
          </a:xfrm>
          <a:prstGeom prst="rect">
            <a:avLst/>
          </a:prstGeom>
        </p:spPr>
      </p:pic>
      <p:pic>
        <p:nvPicPr>
          <p:cNvPr id="20" name="그림 19">
            <a:extLst>
              <a:ext uri="{FF2B5EF4-FFF2-40B4-BE49-F238E27FC236}">
                <a16:creationId xmlns:a16="http://schemas.microsoft.com/office/drawing/2014/main" id="{685BF5F3-9E4E-5CDA-2DCB-67F4038573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343" y="5029340"/>
            <a:ext cx="182338" cy="180000"/>
          </a:xfrm>
          <a:prstGeom prst="rect">
            <a:avLst/>
          </a:prstGeom>
        </p:spPr>
      </p:pic>
      <p:pic>
        <p:nvPicPr>
          <p:cNvPr id="21" name="그림 20">
            <a:extLst>
              <a:ext uri="{FF2B5EF4-FFF2-40B4-BE49-F238E27FC236}">
                <a16:creationId xmlns:a16="http://schemas.microsoft.com/office/drawing/2014/main" id="{E97BA04A-0B7E-F8DA-23B9-7417FECD8F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99656" y="4415430"/>
            <a:ext cx="182338" cy="180000"/>
          </a:xfrm>
          <a:prstGeom prst="rect">
            <a:avLst/>
          </a:prstGeom>
        </p:spPr>
      </p:pic>
    </p:spTree>
    <p:extLst>
      <p:ext uri="{BB962C8B-B14F-4D97-AF65-F5344CB8AC3E}">
        <p14:creationId xmlns:p14="http://schemas.microsoft.com/office/powerpoint/2010/main" val="417254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후기 팝업 </a:t>
            </a:r>
            <a:r>
              <a:rPr lang="en-US" altLang="ko-KR" dirty="0"/>
              <a:t>- 3</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후기</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7844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장소가 추천 장소에 포함된 게시글 목록 </a:t>
                      </a:r>
                      <a:r>
                        <a:rPr lang="en-US" altLang="ko-KR" sz="850" b="0" dirty="0">
                          <a:latin typeface="+mn-ea"/>
                          <a:ea typeface="+mn-ea"/>
                        </a:rPr>
                        <a:t>(</a:t>
                      </a:r>
                      <a:r>
                        <a:rPr lang="ko-KR" altLang="en-US" sz="850" b="0" dirty="0">
                          <a:latin typeface="+mn-ea"/>
                          <a:ea typeface="+mn-ea"/>
                        </a:rPr>
                        <a:t>슬라이드</a:t>
                      </a:r>
                      <a:r>
                        <a:rPr lang="en-US" altLang="ko-KR" sz="850" b="0" dirty="0">
                          <a:latin typeface="+mn-ea"/>
                          <a:ea typeface="+mn-ea"/>
                        </a:rPr>
                        <a:t>).</a:t>
                      </a:r>
                      <a:r>
                        <a:rPr lang="ko-KR" altLang="en-US" sz="850" b="0" dirty="0">
                          <a:latin typeface="+mn-ea"/>
                          <a:ea typeface="+mn-ea"/>
                        </a:rPr>
                        <a:t> 사용자가 장소 </a:t>
                      </a:r>
                      <a:r>
                        <a:rPr lang="ko-KR" altLang="en-US" sz="850" b="0" dirty="0" err="1">
                          <a:latin typeface="+mn-ea"/>
                          <a:ea typeface="+mn-ea"/>
                        </a:rPr>
                        <a:t>선택시</a:t>
                      </a:r>
                      <a:r>
                        <a:rPr lang="ko-KR" altLang="en-US" sz="850" b="0" dirty="0">
                          <a:latin typeface="+mn-ea"/>
                          <a:ea typeface="+mn-ea"/>
                        </a:rPr>
                        <a:t> 해당 </a:t>
                      </a:r>
                      <a:r>
                        <a:rPr lang="en-US" altLang="ko-KR" sz="850" b="0" dirty="0">
                          <a:latin typeface="+mn-ea"/>
                          <a:ea typeface="+mn-ea"/>
                        </a:rPr>
                        <a:t>id </a:t>
                      </a:r>
                      <a:r>
                        <a:rPr lang="ko-KR" altLang="en-US" sz="850" b="0" dirty="0">
                          <a:latin typeface="+mn-ea"/>
                          <a:ea typeface="+mn-ea"/>
                        </a:rPr>
                        <a:t>서버 전송</a:t>
                      </a:r>
                      <a:r>
                        <a:rPr lang="en-US" altLang="ko-KR" sz="850" b="0" dirty="0">
                          <a:latin typeface="+mn-ea"/>
                          <a:ea typeface="+mn-ea"/>
                        </a:rPr>
                        <a:t>, </a:t>
                      </a:r>
                      <a:r>
                        <a:rPr lang="ko-KR" altLang="en-US" sz="850" b="0" dirty="0">
                          <a:latin typeface="+mn-ea"/>
                          <a:ea typeface="+mn-ea"/>
                        </a:rPr>
                        <a:t>게시판 </a:t>
                      </a:r>
                      <a:r>
                        <a:rPr lang="en-US" altLang="ko-KR" sz="850" b="0" dirty="0">
                          <a:latin typeface="+mn-ea"/>
                          <a:ea typeface="+mn-ea"/>
                        </a:rPr>
                        <a:t>DB</a:t>
                      </a:r>
                      <a:r>
                        <a:rPr lang="ko-KR" altLang="en-US" sz="850" b="0" dirty="0">
                          <a:latin typeface="+mn-ea"/>
                          <a:ea typeface="+mn-ea"/>
                        </a:rPr>
                        <a:t>에서 해당 장소가 포함된 모든 게시물들을 불러와 본 영역에 출력</a:t>
                      </a:r>
                      <a:r>
                        <a:rPr lang="en-US" altLang="ko-KR" sz="850" b="0" dirty="0">
                          <a:latin typeface="+mn-ea"/>
                          <a:ea typeface="+mn-ea"/>
                        </a:rPr>
                        <a:t>. </a:t>
                      </a:r>
                      <a:r>
                        <a:rPr lang="ko-KR" altLang="en-US" sz="850" b="0" dirty="0">
                          <a:latin typeface="+mn-ea"/>
                          <a:ea typeface="+mn-ea"/>
                        </a:rPr>
                        <a:t>출력된 각 항목 클릭 시 게시판의 해당 게시글로 이동</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카카오 </a:t>
                      </a:r>
                      <a:r>
                        <a:rPr kumimoji="1" lang="en-US" altLang="ko-KR" sz="850" dirty="0" err="1">
                          <a:solidFill>
                            <a:schemeClr val="tx1"/>
                          </a:solidFill>
                          <a:latin typeface="+mn-ea"/>
                        </a:rPr>
                        <a:t>Api</a:t>
                      </a:r>
                      <a:r>
                        <a:rPr kumimoji="1" lang="en-US" altLang="ko-KR" sz="850" dirty="0">
                          <a:solidFill>
                            <a:schemeClr val="tx1"/>
                          </a:solidFill>
                          <a:latin typeface="+mn-ea"/>
                        </a:rPr>
                        <a:t> </a:t>
                      </a:r>
                      <a:r>
                        <a:rPr kumimoji="1" lang="ko-KR" altLang="en-US" sz="850" dirty="0">
                          <a:solidFill>
                            <a:schemeClr val="tx1"/>
                          </a:solidFill>
                          <a:latin typeface="+mn-ea"/>
                        </a:rPr>
                        <a:t>연동</a:t>
                      </a:r>
                      <a:r>
                        <a:rPr kumimoji="1" lang="en-US" altLang="ko-KR" sz="850" dirty="0">
                          <a:solidFill>
                            <a:schemeClr val="tx1"/>
                          </a:solidFill>
                          <a:latin typeface="+mn-ea"/>
                        </a:rPr>
                        <a:t>, </a:t>
                      </a:r>
                      <a:r>
                        <a:rPr kumimoji="1" lang="ko-KR" altLang="en-US" sz="850" dirty="0">
                          <a:solidFill>
                            <a:schemeClr val="tx1"/>
                          </a:solidFill>
                          <a:latin typeface="+mn-ea"/>
                        </a:rPr>
                        <a:t>자세히 보기 버튼 클릭 시 </a:t>
                      </a:r>
                      <a:r>
                        <a:rPr kumimoji="1" lang="en-US" altLang="ko-KR" sz="850" dirty="0">
                          <a:solidFill>
                            <a:schemeClr val="tx1"/>
                          </a:solidFill>
                          <a:latin typeface="+mn-ea"/>
                        </a:rPr>
                        <a:t>(4) </a:t>
                      </a:r>
                      <a:r>
                        <a:rPr kumimoji="1" lang="ko-KR" altLang="en-US" sz="850" dirty="0">
                          <a:solidFill>
                            <a:schemeClr val="tx1"/>
                          </a:solidFill>
                          <a:latin typeface="+mn-ea"/>
                        </a:rPr>
                        <a:t>카카오 자세히 보기 창 나타남</a:t>
                      </a:r>
                      <a:r>
                        <a:rPr kumimoji="1" lang="en-US" altLang="ko-KR" sz="850" dirty="0">
                          <a:solidFill>
                            <a:schemeClr val="tx1"/>
                          </a:solidFill>
                          <a:latin typeface="+mn-ea"/>
                        </a:rPr>
                        <a:t>. Z-index </a:t>
                      </a:r>
                      <a:r>
                        <a:rPr kumimoji="1" lang="ko-KR" altLang="en-US" sz="850" dirty="0">
                          <a:solidFill>
                            <a:schemeClr val="tx1"/>
                          </a:solidFill>
                          <a:latin typeface="+mn-ea"/>
                        </a:rPr>
                        <a:t>활용</a:t>
                      </a:r>
                      <a:r>
                        <a:rPr kumimoji="1" lang="en-US" altLang="ko-KR" sz="850" dirty="0">
                          <a:solidFill>
                            <a:schemeClr val="tx1"/>
                          </a:solidFill>
                          <a:latin typeface="+mn-ea"/>
                        </a:rPr>
                        <a:t>, </a:t>
                      </a:r>
                      <a:r>
                        <a:rPr kumimoji="1" lang="ko-KR" altLang="en-US" sz="850" dirty="0">
                          <a:solidFill>
                            <a:schemeClr val="tx1"/>
                          </a:solidFill>
                          <a:latin typeface="+mn-ea"/>
                        </a:rPr>
                        <a:t>후기 창 팝업 위에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저장하기 버튼</a:t>
                      </a:r>
                      <a:r>
                        <a:rPr lang="en-US" altLang="ko-KR" sz="850" b="0" dirty="0">
                          <a:latin typeface="+mn-ea"/>
                          <a:ea typeface="+mn-ea"/>
                        </a:rPr>
                        <a:t>. </a:t>
                      </a:r>
                      <a:r>
                        <a:rPr lang="ko-KR" altLang="en-US" sz="850" b="0" dirty="0">
                          <a:latin typeface="+mn-ea"/>
                          <a:ea typeface="+mn-ea"/>
                        </a:rPr>
                        <a:t>클릭 시 서버에 </a:t>
                      </a:r>
                      <a:r>
                        <a:rPr lang="en-US" altLang="ko-KR" sz="850" b="0" dirty="0">
                          <a:latin typeface="+mn-ea"/>
                          <a:ea typeface="+mn-ea"/>
                        </a:rPr>
                        <a:t>post </a:t>
                      </a:r>
                      <a:r>
                        <a:rPr lang="ko-KR" altLang="en-US" sz="850" b="0" dirty="0">
                          <a:latin typeface="+mn-ea"/>
                          <a:ea typeface="+mn-ea"/>
                        </a:rPr>
                        <a:t>요청</a:t>
                      </a:r>
                      <a:r>
                        <a:rPr lang="en-US" altLang="ko-KR" sz="850" b="0" dirty="0">
                          <a:latin typeface="+mn-ea"/>
                          <a:ea typeface="+mn-ea"/>
                        </a:rPr>
                        <a:t>, </a:t>
                      </a:r>
                      <a:r>
                        <a:rPr lang="ko-KR" altLang="en-US" sz="850" b="0" dirty="0">
                          <a:latin typeface="+mn-ea"/>
                          <a:ea typeface="+mn-ea"/>
                        </a:rPr>
                        <a:t>사용자 정보의 저장한 장소 목록 갱신</a:t>
                      </a:r>
                      <a:r>
                        <a:rPr lang="en-US" altLang="ko-KR" sz="850" b="0" dirty="0">
                          <a:latin typeface="+mn-ea"/>
                          <a:ea typeface="+mn-ea"/>
                        </a:rPr>
                        <a:t>, </a:t>
                      </a:r>
                      <a:r>
                        <a:rPr lang="ko-KR" altLang="en-US" sz="850" b="0" dirty="0">
                          <a:latin typeface="+mn-ea"/>
                          <a:ea typeface="+mn-ea"/>
                        </a:rPr>
                        <a:t>본 버튼 채워진 아이콘으로 변경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카카오 </a:t>
                      </a:r>
                      <a:r>
                        <a:rPr kumimoji="1" lang="en-US" altLang="ko-KR" sz="850" dirty="0">
                          <a:solidFill>
                            <a:schemeClr val="tx1"/>
                          </a:solidFill>
                          <a:latin typeface="+mn-ea"/>
                        </a:rPr>
                        <a:t>API </a:t>
                      </a:r>
                      <a:r>
                        <a:rPr kumimoji="1" lang="ko-KR" altLang="en-US" sz="850" dirty="0">
                          <a:solidFill>
                            <a:schemeClr val="tx1"/>
                          </a:solidFill>
                          <a:latin typeface="+mn-ea"/>
                        </a:rPr>
                        <a:t>연동</a:t>
                      </a:r>
                      <a:r>
                        <a:rPr kumimoji="1" lang="en-US" altLang="ko-KR" sz="850" dirty="0">
                          <a:solidFill>
                            <a:schemeClr val="tx1"/>
                          </a:solidFill>
                          <a:latin typeface="+mn-ea"/>
                        </a:rPr>
                        <a:t>, </a:t>
                      </a:r>
                      <a:r>
                        <a:rPr kumimoji="1" lang="ko-KR" altLang="en-US" sz="850" dirty="0">
                          <a:solidFill>
                            <a:schemeClr val="tx1"/>
                          </a:solidFill>
                          <a:latin typeface="+mn-ea"/>
                        </a:rPr>
                        <a:t>해당 장소에 대한 카카오 맵 검색 결과 창</a:t>
                      </a:r>
                      <a:r>
                        <a:rPr kumimoji="1" lang="en-US" altLang="ko-KR" sz="850" dirty="0">
                          <a:solidFill>
                            <a:schemeClr val="tx1"/>
                          </a:solidFill>
                          <a:latin typeface="+mn-ea"/>
                        </a:rPr>
                        <a:t>. HTML </a:t>
                      </a:r>
                      <a:r>
                        <a:rPr kumimoji="1" lang="ko-KR" altLang="en-US" sz="850" dirty="0">
                          <a:solidFill>
                            <a:schemeClr val="tx1"/>
                          </a:solidFill>
                          <a:latin typeface="+mn-ea"/>
                        </a:rPr>
                        <a:t>불러와 팝업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42</a:t>
            </a:fld>
            <a:endParaRPr lang="ko-KR" altLang="en-US" sz="900" dirty="0"/>
          </a:p>
        </p:txBody>
      </p:sp>
      <p:pic>
        <p:nvPicPr>
          <p:cNvPr id="3" name="그림 2">
            <a:extLst>
              <a:ext uri="{FF2B5EF4-FFF2-40B4-BE49-F238E27FC236}">
                <a16:creationId xmlns:a16="http://schemas.microsoft.com/office/drawing/2014/main" id="{AD051733-37C4-BFA4-E1E9-BD7E453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43" y="476672"/>
            <a:ext cx="6888088" cy="3858472"/>
          </a:xfrm>
          <a:prstGeom prst="rect">
            <a:avLst/>
          </a:prstGeom>
          <a:ln w="3175">
            <a:solidFill>
              <a:schemeClr val="tx1"/>
            </a:solidFill>
          </a:ln>
        </p:spPr>
      </p:pic>
      <p:pic>
        <p:nvPicPr>
          <p:cNvPr id="10" name="그림 9">
            <a:extLst>
              <a:ext uri="{FF2B5EF4-FFF2-40B4-BE49-F238E27FC236}">
                <a16:creationId xmlns:a16="http://schemas.microsoft.com/office/drawing/2014/main" id="{84DB635F-AA77-5F3F-1597-9A64AB04B8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7888" y="1592793"/>
            <a:ext cx="2417037" cy="3240360"/>
          </a:xfrm>
          <a:prstGeom prst="rect">
            <a:avLst/>
          </a:prstGeom>
        </p:spPr>
      </p:pic>
      <p:sp>
        <p:nvSpPr>
          <p:cNvPr id="11" name="직사각형 10">
            <a:extLst>
              <a:ext uri="{FF2B5EF4-FFF2-40B4-BE49-F238E27FC236}">
                <a16:creationId xmlns:a16="http://schemas.microsoft.com/office/drawing/2014/main" id="{082890D1-3D1C-85D9-2374-8C0AC7F1CE47}"/>
              </a:ext>
            </a:extLst>
          </p:cNvPr>
          <p:cNvSpPr/>
          <p:nvPr/>
        </p:nvSpPr>
        <p:spPr>
          <a:xfrm>
            <a:off x="2366128" y="3068960"/>
            <a:ext cx="2361719" cy="720080"/>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
            <a:extLst>
              <a:ext uri="{FF2B5EF4-FFF2-40B4-BE49-F238E27FC236}">
                <a16:creationId xmlns:a16="http://schemas.microsoft.com/office/drawing/2014/main" id="{B211E420-B8AE-6642-70CF-769556D8FF92}"/>
              </a:ext>
            </a:extLst>
          </p:cNvPr>
          <p:cNvSpPr/>
          <p:nvPr/>
        </p:nvSpPr>
        <p:spPr>
          <a:xfrm>
            <a:off x="2356527" y="3822017"/>
            <a:ext cx="2083289" cy="216027"/>
          </a:xfrm>
          <a:prstGeom prst="rect">
            <a:avLst/>
          </a:prstGeom>
          <a:noFill/>
          <a:ln w="28575">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CAC1303B-4E4E-7B9B-CB10-334372549F1D}"/>
              </a:ext>
            </a:extLst>
          </p:cNvPr>
          <p:cNvSpPr/>
          <p:nvPr/>
        </p:nvSpPr>
        <p:spPr>
          <a:xfrm>
            <a:off x="4475819" y="3822017"/>
            <a:ext cx="216024" cy="216027"/>
          </a:xfrm>
          <a:prstGeom prst="rect">
            <a:avLst/>
          </a:prstGeom>
          <a:noFill/>
          <a:ln w="19050">
            <a:solidFill>
              <a:srgbClr val="FB4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BA928903-F896-6092-96C4-D0191BA62F05}"/>
              </a:ext>
            </a:extLst>
          </p:cNvPr>
          <p:cNvSpPr/>
          <p:nvPr/>
        </p:nvSpPr>
        <p:spPr>
          <a:xfrm>
            <a:off x="5015757" y="1772816"/>
            <a:ext cx="2592411" cy="3096344"/>
          </a:xfrm>
          <a:prstGeom prst="rect">
            <a:avLst/>
          </a:prstGeom>
          <a:noFill/>
          <a:ln w="38100">
            <a:solidFill>
              <a:srgbClr val="FB40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 name="그림 15">
            <a:extLst>
              <a:ext uri="{FF2B5EF4-FFF2-40B4-BE49-F238E27FC236}">
                <a16:creationId xmlns:a16="http://schemas.microsoft.com/office/drawing/2014/main" id="{EA88970A-7BC9-E85C-372E-3B9F6D6184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9422" y="2978960"/>
            <a:ext cx="182338" cy="180000"/>
          </a:xfrm>
          <a:prstGeom prst="rect">
            <a:avLst/>
          </a:prstGeom>
        </p:spPr>
      </p:pic>
      <p:pic>
        <p:nvPicPr>
          <p:cNvPr id="17" name="그림 16">
            <a:extLst>
              <a:ext uri="{FF2B5EF4-FFF2-40B4-BE49-F238E27FC236}">
                <a16:creationId xmlns:a16="http://schemas.microsoft.com/office/drawing/2014/main" id="{F7BA29DC-67A5-C2AE-B8C0-F69ABA2F46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357" y="3930030"/>
            <a:ext cx="182338" cy="180000"/>
          </a:xfrm>
          <a:prstGeom prst="rect">
            <a:avLst/>
          </a:prstGeom>
        </p:spPr>
      </p:pic>
      <p:pic>
        <p:nvPicPr>
          <p:cNvPr id="18" name="그림 17">
            <a:extLst>
              <a:ext uri="{FF2B5EF4-FFF2-40B4-BE49-F238E27FC236}">
                <a16:creationId xmlns:a16="http://schemas.microsoft.com/office/drawing/2014/main" id="{85EF4265-7C85-A125-1CC8-6D63C5B6D0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185" y="3948044"/>
            <a:ext cx="182338" cy="180000"/>
          </a:xfrm>
          <a:prstGeom prst="rect">
            <a:avLst/>
          </a:prstGeom>
        </p:spPr>
      </p:pic>
      <p:pic>
        <p:nvPicPr>
          <p:cNvPr id="19" name="그림 18">
            <a:extLst>
              <a:ext uri="{FF2B5EF4-FFF2-40B4-BE49-F238E27FC236}">
                <a16:creationId xmlns:a16="http://schemas.microsoft.com/office/drawing/2014/main" id="{A90EBFD1-492E-D4CD-2874-93A0330021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5274" y="1844202"/>
            <a:ext cx="182338" cy="180000"/>
          </a:xfrm>
          <a:prstGeom prst="rect">
            <a:avLst/>
          </a:prstGeom>
        </p:spPr>
      </p:pic>
    </p:spTree>
    <p:extLst>
      <p:ext uri="{BB962C8B-B14F-4D97-AF65-F5344CB8AC3E}">
        <p14:creationId xmlns:p14="http://schemas.microsoft.com/office/powerpoint/2010/main" val="2227000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경품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후기</a:t>
            </a:r>
            <a:r>
              <a:rPr lang="en-US" altLang="ko-KR" dirty="0"/>
              <a:t>, </a:t>
            </a:r>
            <a:r>
              <a:rPr lang="ko-KR" altLang="en-US" dirty="0"/>
              <a:t>댓글 등을 작성하여 모은 포인트를 경품 추첨에 사용할 수 있는 페이지</a:t>
            </a:r>
          </a:p>
        </p:txBody>
      </p:sp>
    </p:spTree>
    <p:extLst>
      <p:ext uri="{BB962C8B-B14F-4D97-AF65-F5344CB8AC3E}">
        <p14:creationId xmlns:p14="http://schemas.microsoft.com/office/powerpoint/2010/main" val="923928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F57DFB0D-70AF-02D1-011D-987FA5551BC9}"/>
              </a:ext>
            </a:extLst>
          </p:cNvPr>
          <p:cNvGraphicFramePr>
            <a:graphicFrameLocks noGrp="1"/>
          </p:cNvGraphicFramePr>
          <p:nvPr/>
        </p:nvGraphicFramePr>
        <p:xfrm>
          <a:off x="8688288" y="3351832"/>
          <a:ext cx="3384376" cy="3313352"/>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9319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1" dirty="0">
                          <a:solidFill>
                            <a:srgbClr val="4E5263"/>
                          </a:solidFill>
                          <a:latin typeface="+mn-ea"/>
                          <a:ea typeface="+mn-ea"/>
                          <a:sym typeface="맑은 고딕"/>
                        </a:rPr>
                        <a:t>팝업 레이어</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3020160">
                <a:tc>
                  <a:txBody>
                    <a:bodyPr/>
                    <a:lstStyle/>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xfrm>
            <a:off x="3529754" y="2667915"/>
            <a:ext cx="2965331" cy="221025"/>
          </a:xfrm>
        </p:spPr>
        <p:txBody>
          <a:bodyPr/>
          <a:lstStyle/>
          <a:p>
            <a:r>
              <a:rPr lang="ko-KR" altLang="en-US" dirty="0"/>
              <a:t>경품 페이지</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xfrm>
            <a:off x="1271465" y="106980"/>
            <a:ext cx="2736304" cy="221025"/>
          </a:xfrm>
        </p:spPr>
        <p:txBody>
          <a:bodyPr/>
          <a:lstStyle/>
          <a:p>
            <a:r>
              <a:rPr lang="ko-KR" altLang="en-US" dirty="0"/>
              <a:t>경품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77411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533238">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메인 경품 컨텐츠 </a:t>
                      </a:r>
                      <a:r>
                        <a:rPr lang="en-US" altLang="ko-KR" sz="850" b="0" dirty="0">
                          <a:latin typeface="+mn-ea"/>
                          <a:ea typeface="+mn-ea"/>
                        </a:rPr>
                        <a:t>(</a:t>
                      </a:r>
                      <a:r>
                        <a:rPr lang="ko-KR" altLang="en-US" sz="850" b="0" dirty="0">
                          <a:latin typeface="+mn-ea"/>
                          <a:ea typeface="+mn-ea"/>
                        </a:rPr>
                        <a:t>슬라이드</a:t>
                      </a:r>
                      <a:r>
                        <a:rPr lang="en-US" altLang="ko-KR" sz="850" b="0" dirty="0">
                          <a:latin typeface="+mn-ea"/>
                          <a:ea typeface="+mn-ea"/>
                        </a:rPr>
                        <a:t>)</a:t>
                      </a:r>
                    </a:p>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50" b="0" dirty="0">
                          <a:latin typeface="+mn-ea"/>
                          <a:ea typeface="+mn-ea"/>
                        </a:rPr>
                        <a:t>- </a:t>
                      </a:r>
                      <a:r>
                        <a:rPr lang="ko-KR" altLang="en-US" sz="800" b="0" dirty="0" err="1">
                          <a:latin typeface="+mn-ea"/>
                          <a:ea typeface="+mn-ea"/>
                        </a:rPr>
                        <a:t>경품이미지</a:t>
                      </a:r>
                      <a:r>
                        <a:rPr lang="en-US" altLang="ko-KR" sz="800" b="0" dirty="0">
                          <a:latin typeface="+mn-ea"/>
                          <a:ea typeface="+mn-ea"/>
                        </a:rPr>
                        <a:t>, </a:t>
                      </a:r>
                      <a:r>
                        <a:rPr lang="ko-KR" altLang="en-US" sz="800" b="0" dirty="0">
                          <a:latin typeface="+mn-ea"/>
                          <a:ea typeface="+mn-ea"/>
                        </a:rPr>
                        <a:t>필요포인트</a:t>
                      </a:r>
                      <a:r>
                        <a:rPr lang="en-US" altLang="ko-KR" sz="800" b="0" dirty="0">
                          <a:latin typeface="+mn-ea"/>
                          <a:ea typeface="+mn-ea"/>
                        </a:rPr>
                        <a:t>, </a:t>
                      </a:r>
                      <a:r>
                        <a:rPr lang="ko-KR" altLang="en-US" sz="800" b="0" dirty="0">
                          <a:latin typeface="+mn-ea"/>
                          <a:ea typeface="+mn-ea"/>
                        </a:rPr>
                        <a:t>당첨확률</a:t>
                      </a:r>
                      <a:r>
                        <a:rPr lang="en-US" altLang="ko-KR" sz="800" b="0" dirty="0">
                          <a:latin typeface="+mn-ea"/>
                          <a:ea typeface="+mn-ea"/>
                        </a:rPr>
                        <a:t>, </a:t>
                      </a:r>
                      <a:r>
                        <a:rPr lang="ko-KR" altLang="en-US" sz="800" b="0" dirty="0" err="1">
                          <a:latin typeface="+mn-ea"/>
                          <a:ea typeface="+mn-ea"/>
                        </a:rPr>
                        <a:t>남은갯수</a:t>
                      </a:r>
                      <a:r>
                        <a:rPr lang="en-US" altLang="ko-KR" sz="800" b="0" dirty="0">
                          <a:latin typeface="+mn-ea"/>
                          <a:ea typeface="+mn-ea"/>
                        </a:rPr>
                        <a:t>, </a:t>
                      </a:r>
                      <a:r>
                        <a:rPr lang="ko-KR" altLang="en-US" sz="800" b="0" dirty="0" err="1">
                          <a:latin typeface="+mn-ea"/>
                          <a:ea typeface="+mn-ea"/>
                        </a:rPr>
                        <a:t>남은기간</a:t>
                      </a:r>
                      <a:r>
                        <a:rPr lang="ko-KR" altLang="en-US" sz="800" b="0" dirty="0">
                          <a:latin typeface="+mn-ea"/>
                          <a:ea typeface="+mn-ea"/>
                        </a:rPr>
                        <a:t> 출력</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포인트 설명 버튼 </a:t>
                      </a:r>
                      <a:r>
                        <a:rPr kumimoji="1" lang="en-US" altLang="ko-KR" sz="850" dirty="0">
                          <a:solidFill>
                            <a:schemeClr val="tx1"/>
                          </a:solidFill>
                          <a:latin typeface="+mn-ea"/>
                        </a:rPr>
                        <a:t>(</a:t>
                      </a:r>
                      <a:r>
                        <a:rPr kumimoji="1" lang="ko-KR" altLang="en-US" sz="850" dirty="0" err="1">
                          <a:solidFill>
                            <a:schemeClr val="tx1"/>
                          </a:solidFill>
                          <a:latin typeface="+mn-ea"/>
                        </a:rPr>
                        <a:t>클릭시</a:t>
                      </a:r>
                      <a:r>
                        <a:rPr kumimoji="1" lang="ko-KR" altLang="en-US" sz="850" dirty="0">
                          <a:solidFill>
                            <a:schemeClr val="tx1"/>
                          </a:solidFill>
                          <a:latin typeface="+mn-ea"/>
                        </a:rPr>
                        <a:t> 팝업</a:t>
                      </a:r>
                      <a:r>
                        <a:rPr kumimoji="1" lang="en-US" altLang="ko-KR" sz="850" dirty="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슬라이드 이전</a:t>
                      </a:r>
                      <a:r>
                        <a:rPr lang="en-US" altLang="ko-KR" sz="850" b="0" dirty="0">
                          <a:latin typeface="+mn-ea"/>
                          <a:ea typeface="+mn-ea"/>
                        </a:rPr>
                        <a:t>,</a:t>
                      </a:r>
                      <a:r>
                        <a:rPr lang="ko-KR" altLang="en-US" sz="850" b="0" dirty="0">
                          <a:latin typeface="+mn-ea"/>
                          <a:ea typeface="+mn-ea"/>
                        </a:rPr>
                        <a:t>다음</a:t>
                      </a:r>
                      <a:r>
                        <a:rPr lang="en-US" altLang="ko-KR" sz="850" b="0" dirty="0">
                          <a:latin typeface="+mn-ea"/>
                          <a:ea typeface="+mn-ea"/>
                        </a:rPr>
                        <a:t> </a:t>
                      </a:r>
                      <a:r>
                        <a:rPr lang="ko-KR" altLang="en-US" sz="850" b="0" dirty="0">
                          <a:latin typeface="+mn-ea"/>
                          <a:ea typeface="+mn-ea"/>
                        </a:rPr>
                        <a:t>페이지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메인 경품 응모버튼 </a:t>
                      </a:r>
                      <a:r>
                        <a:rPr lang="en-US" altLang="ko-KR" sz="850" b="0" dirty="0">
                          <a:latin typeface="+mn-ea"/>
                          <a:ea typeface="+mn-ea"/>
                        </a:rPr>
                        <a:t>(</a:t>
                      </a:r>
                      <a:r>
                        <a:rPr lang="ko-KR" altLang="en-US" sz="850" b="0" dirty="0" err="1">
                          <a:latin typeface="+mn-ea"/>
                          <a:ea typeface="+mn-ea"/>
                        </a:rPr>
                        <a:t>클릭시</a:t>
                      </a:r>
                      <a:r>
                        <a:rPr lang="ko-KR" altLang="en-US" sz="850" b="0" dirty="0">
                          <a:latin typeface="+mn-ea"/>
                          <a:ea typeface="+mn-ea"/>
                        </a:rPr>
                        <a:t> 팝업</a:t>
                      </a:r>
                      <a:r>
                        <a:rPr lang="en-US" altLang="ko-KR" sz="850" b="0" dirty="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서브 경품 컨텐츠 </a:t>
                      </a:r>
                      <a:r>
                        <a:rPr lang="en-US" altLang="ko-KR" sz="850" b="0" dirty="0">
                          <a:latin typeface="+mn-ea"/>
                          <a:ea typeface="+mn-ea"/>
                        </a:rPr>
                        <a:t>(</a:t>
                      </a:r>
                      <a:r>
                        <a:rPr lang="ko-KR" altLang="en-US" sz="850" b="0" dirty="0" err="1">
                          <a:latin typeface="+mn-ea"/>
                          <a:ea typeface="+mn-ea"/>
                        </a:rPr>
                        <a:t>클릭시</a:t>
                      </a:r>
                      <a:r>
                        <a:rPr lang="ko-KR" altLang="en-US" sz="850" b="0" dirty="0">
                          <a:latin typeface="+mn-ea"/>
                          <a:ea typeface="+mn-ea"/>
                        </a:rPr>
                        <a:t> 팝업</a:t>
                      </a:r>
                      <a:r>
                        <a:rPr lang="en-US" altLang="ko-KR" sz="850" b="0" dirty="0">
                          <a:latin typeface="+mn-ea"/>
                          <a:ea typeface="+mn-ea"/>
                        </a:rPr>
                        <a:t>)</a:t>
                      </a:r>
                    </a:p>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50" b="0" dirty="0">
                          <a:latin typeface="+mn-ea"/>
                          <a:ea typeface="+mn-ea"/>
                        </a:rPr>
                        <a:t>- </a:t>
                      </a:r>
                      <a:r>
                        <a:rPr lang="ko-KR" altLang="en-US" sz="800" b="0" dirty="0" err="1">
                          <a:latin typeface="+mn-ea"/>
                          <a:ea typeface="+mn-ea"/>
                        </a:rPr>
                        <a:t>경품이미지</a:t>
                      </a:r>
                      <a:r>
                        <a:rPr lang="en-US" altLang="ko-KR" sz="800" b="0" dirty="0">
                          <a:latin typeface="+mn-ea"/>
                          <a:ea typeface="+mn-ea"/>
                        </a:rPr>
                        <a:t>, </a:t>
                      </a:r>
                      <a:r>
                        <a:rPr lang="ko-KR" altLang="en-US" sz="800" b="0" dirty="0">
                          <a:latin typeface="+mn-ea"/>
                          <a:ea typeface="+mn-ea"/>
                        </a:rPr>
                        <a:t>필요포인트</a:t>
                      </a:r>
                      <a:r>
                        <a:rPr lang="en-US" altLang="ko-KR" sz="800" b="0" dirty="0">
                          <a:latin typeface="+mn-ea"/>
                          <a:ea typeface="+mn-ea"/>
                        </a:rPr>
                        <a:t>, </a:t>
                      </a:r>
                      <a:r>
                        <a:rPr lang="ko-KR" altLang="en-US" sz="800" b="0" dirty="0" err="1">
                          <a:latin typeface="+mn-ea"/>
                          <a:ea typeface="+mn-ea"/>
                        </a:rPr>
                        <a:t>남은갯수</a:t>
                      </a:r>
                      <a:r>
                        <a:rPr lang="ko-KR" altLang="en-US" sz="800" b="0" dirty="0">
                          <a:latin typeface="+mn-ea"/>
                          <a:ea typeface="+mn-ea"/>
                        </a:rPr>
                        <a:t> 출력</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44</a:t>
            </a:fld>
            <a:endParaRPr lang="ko-KR" altLang="en-US" sz="900" dirty="0"/>
          </a:p>
        </p:txBody>
      </p:sp>
      <p:pic>
        <p:nvPicPr>
          <p:cNvPr id="3" name="그림 2">
            <a:extLst>
              <a:ext uri="{FF2B5EF4-FFF2-40B4-BE49-F238E27FC236}">
                <a16:creationId xmlns:a16="http://schemas.microsoft.com/office/drawing/2014/main" id="{504C7FBB-5CCC-6289-03A1-709822F2A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8" y="1124744"/>
            <a:ext cx="8436595" cy="4783637"/>
          </a:xfrm>
          <a:prstGeom prst="rect">
            <a:avLst/>
          </a:prstGeom>
        </p:spPr>
      </p:pic>
      <p:sp>
        <p:nvSpPr>
          <p:cNvPr id="6" name="직사각형 5">
            <a:extLst>
              <a:ext uri="{FF2B5EF4-FFF2-40B4-BE49-F238E27FC236}">
                <a16:creationId xmlns:a16="http://schemas.microsoft.com/office/drawing/2014/main" id="{7AF6DC6A-B921-30D3-731E-0BD06F7C41C2}"/>
              </a:ext>
            </a:extLst>
          </p:cNvPr>
          <p:cNvSpPr/>
          <p:nvPr/>
        </p:nvSpPr>
        <p:spPr>
          <a:xfrm>
            <a:off x="1945905" y="1916832"/>
            <a:ext cx="4695969" cy="216024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82C5024E-3B88-C168-49AB-7DD0A9F9EF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7910" y="1766143"/>
            <a:ext cx="305292" cy="301377"/>
          </a:xfrm>
          <a:prstGeom prst="rect">
            <a:avLst/>
          </a:prstGeom>
        </p:spPr>
      </p:pic>
      <p:pic>
        <p:nvPicPr>
          <p:cNvPr id="12" name="그림 11">
            <a:extLst>
              <a:ext uri="{FF2B5EF4-FFF2-40B4-BE49-F238E27FC236}">
                <a16:creationId xmlns:a16="http://schemas.microsoft.com/office/drawing/2014/main" id="{E8E0445A-F963-65BC-3FCB-3E3A25CF2E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3059" y="1543444"/>
            <a:ext cx="305292" cy="301378"/>
          </a:xfrm>
          <a:prstGeom prst="rect">
            <a:avLst/>
          </a:prstGeom>
        </p:spPr>
      </p:pic>
      <p:pic>
        <p:nvPicPr>
          <p:cNvPr id="13" name="그림 12">
            <a:extLst>
              <a:ext uri="{FF2B5EF4-FFF2-40B4-BE49-F238E27FC236}">
                <a16:creationId xmlns:a16="http://schemas.microsoft.com/office/drawing/2014/main" id="{BF5749B4-0902-F605-5F66-C531F7B378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3657" y="4021118"/>
            <a:ext cx="1593988" cy="1484784"/>
          </a:xfrm>
          <a:prstGeom prst="rect">
            <a:avLst/>
          </a:prstGeom>
        </p:spPr>
      </p:pic>
      <p:pic>
        <p:nvPicPr>
          <p:cNvPr id="28" name="그림 27">
            <a:extLst>
              <a:ext uri="{FF2B5EF4-FFF2-40B4-BE49-F238E27FC236}">
                <a16:creationId xmlns:a16="http://schemas.microsoft.com/office/drawing/2014/main" id="{93ACB817-88ED-149E-61AE-B06D83B061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1540" y="3782626"/>
            <a:ext cx="223793" cy="220923"/>
          </a:xfrm>
          <a:prstGeom prst="rect">
            <a:avLst/>
          </a:prstGeom>
        </p:spPr>
      </p:pic>
      <p:sp>
        <p:nvSpPr>
          <p:cNvPr id="30" name="직사각형 29">
            <a:extLst>
              <a:ext uri="{FF2B5EF4-FFF2-40B4-BE49-F238E27FC236}">
                <a16:creationId xmlns:a16="http://schemas.microsoft.com/office/drawing/2014/main" id="{84D0C2EA-A401-2022-70A3-028AEFA7EA6B}"/>
              </a:ext>
            </a:extLst>
          </p:cNvPr>
          <p:cNvSpPr/>
          <p:nvPr/>
        </p:nvSpPr>
        <p:spPr>
          <a:xfrm>
            <a:off x="4439816" y="3348544"/>
            <a:ext cx="1564117" cy="42487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11DB88F-1660-6122-B8DB-CB293A66838B}"/>
              </a:ext>
            </a:extLst>
          </p:cNvPr>
          <p:cNvSpPr/>
          <p:nvPr/>
        </p:nvSpPr>
        <p:spPr>
          <a:xfrm>
            <a:off x="1991545" y="2778083"/>
            <a:ext cx="288032" cy="41653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7B67BCF8-09C2-5BD5-F2B3-D8064A31A908}"/>
              </a:ext>
            </a:extLst>
          </p:cNvPr>
          <p:cNvSpPr/>
          <p:nvPr/>
        </p:nvSpPr>
        <p:spPr>
          <a:xfrm>
            <a:off x="6304276" y="2778083"/>
            <a:ext cx="288032" cy="4165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a:extLst>
              <a:ext uri="{FF2B5EF4-FFF2-40B4-BE49-F238E27FC236}">
                <a16:creationId xmlns:a16="http://schemas.microsoft.com/office/drawing/2014/main" id="{47476BF2-974B-9147-BC39-CFD69F967D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80414" y="4462133"/>
            <a:ext cx="305291" cy="301377"/>
          </a:xfrm>
          <a:prstGeom prst="rect">
            <a:avLst/>
          </a:prstGeom>
        </p:spPr>
      </p:pic>
      <p:pic>
        <p:nvPicPr>
          <p:cNvPr id="14" name="그림 13">
            <a:extLst>
              <a:ext uri="{FF2B5EF4-FFF2-40B4-BE49-F238E27FC236}">
                <a16:creationId xmlns:a16="http://schemas.microsoft.com/office/drawing/2014/main" id="{950C902E-5106-8ACC-0B33-B585C05D4F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74647" y="2585794"/>
            <a:ext cx="307083" cy="303146"/>
          </a:xfrm>
          <a:prstGeom prst="rect">
            <a:avLst/>
          </a:prstGeom>
        </p:spPr>
      </p:pic>
      <p:pic>
        <p:nvPicPr>
          <p:cNvPr id="36" name="그림 35">
            <a:extLst>
              <a:ext uri="{FF2B5EF4-FFF2-40B4-BE49-F238E27FC236}">
                <a16:creationId xmlns:a16="http://schemas.microsoft.com/office/drawing/2014/main" id="{3E16F7BA-5732-2F75-D792-B9D96DA4F14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9287" y="2585794"/>
            <a:ext cx="307083" cy="303146"/>
          </a:xfrm>
          <a:prstGeom prst="rect">
            <a:avLst/>
          </a:prstGeom>
        </p:spPr>
      </p:pic>
      <p:pic>
        <p:nvPicPr>
          <p:cNvPr id="27" name="그림 26">
            <a:extLst>
              <a:ext uri="{FF2B5EF4-FFF2-40B4-BE49-F238E27FC236}">
                <a16:creationId xmlns:a16="http://schemas.microsoft.com/office/drawing/2014/main" id="{374F42F9-9711-E49F-6FD8-3C54B1A267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64964" y="3197855"/>
            <a:ext cx="305293" cy="301378"/>
          </a:xfrm>
          <a:prstGeom prst="rect">
            <a:avLst/>
          </a:prstGeom>
        </p:spPr>
      </p:pic>
      <p:pic>
        <p:nvPicPr>
          <p:cNvPr id="37" name="그림 36">
            <a:extLst>
              <a:ext uri="{FF2B5EF4-FFF2-40B4-BE49-F238E27FC236}">
                <a16:creationId xmlns:a16="http://schemas.microsoft.com/office/drawing/2014/main" id="{23BC381F-C791-9593-9F50-248DF9AF388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89473" y="3775692"/>
            <a:ext cx="223792" cy="220923"/>
          </a:xfrm>
          <a:prstGeom prst="rect">
            <a:avLst/>
          </a:prstGeom>
        </p:spPr>
      </p:pic>
      <p:pic>
        <p:nvPicPr>
          <p:cNvPr id="38" name="그림 37">
            <a:extLst>
              <a:ext uri="{FF2B5EF4-FFF2-40B4-BE49-F238E27FC236}">
                <a16:creationId xmlns:a16="http://schemas.microsoft.com/office/drawing/2014/main" id="{42977729-8E41-6804-7D24-8160C9822D6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66201" y="3782626"/>
            <a:ext cx="223791" cy="220922"/>
          </a:xfrm>
          <a:prstGeom prst="rect">
            <a:avLst/>
          </a:prstGeom>
        </p:spPr>
      </p:pic>
      <p:sp>
        <p:nvSpPr>
          <p:cNvPr id="39" name="텍스트 개체 틀 4">
            <a:extLst>
              <a:ext uri="{FF2B5EF4-FFF2-40B4-BE49-F238E27FC236}">
                <a16:creationId xmlns:a16="http://schemas.microsoft.com/office/drawing/2014/main" id="{9403ED75-331B-5955-8339-764B8ABE395C}"/>
              </a:ext>
            </a:extLst>
          </p:cNvPr>
          <p:cNvSpPr txBox="1">
            <a:spLocks/>
          </p:cNvSpPr>
          <p:nvPr/>
        </p:nvSpPr>
        <p:spPr>
          <a:xfrm>
            <a:off x="5303912" y="91193"/>
            <a:ext cx="2736304" cy="221025"/>
          </a:xfrm>
          <a:prstGeom prst="rect">
            <a:avLst/>
          </a:prstGeom>
        </p:spPr>
        <p:txBody>
          <a:bodyPr anchor="ctr" anchorCtr="0"/>
          <a:lstStyle>
            <a:lvl1pPr marL="0" indent="0" algn="l" defTabSz="914400" rtl="0" eaLnBrk="1" latinLnBrk="1" hangingPunct="1">
              <a:spcBef>
                <a:spcPct val="20000"/>
              </a:spcBef>
              <a:buFont typeface="Arial" pitchFamily="34" charset="0"/>
              <a:buNone/>
              <a:defRPr sz="900"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dirty="0"/>
              <a:t>경품 페이지</a:t>
            </a:r>
          </a:p>
        </p:txBody>
      </p:sp>
      <p:pic>
        <p:nvPicPr>
          <p:cNvPr id="40" name="그림 39" descr="테이블이(가) 표시된 사진&#10;&#10;자동 생성된 설명">
            <a:extLst>
              <a:ext uri="{FF2B5EF4-FFF2-40B4-BE49-F238E27FC236}">
                <a16:creationId xmlns:a16="http://schemas.microsoft.com/office/drawing/2014/main" id="{D54137FA-F73C-6BD8-55D5-920982DB8F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82638" y="4021118"/>
            <a:ext cx="1428833" cy="2498139"/>
          </a:xfrm>
          <a:prstGeom prst="rect">
            <a:avLst/>
          </a:prstGeom>
        </p:spPr>
      </p:pic>
    </p:spTree>
    <p:extLst>
      <p:ext uri="{BB962C8B-B14F-4D97-AF65-F5344CB8AC3E}">
        <p14:creationId xmlns:p14="http://schemas.microsoft.com/office/powerpoint/2010/main" val="521580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a:extLst>
              <a:ext uri="{FF2B5EF4-FFF2-40B4-BE49-F238E27FC236}">
                <a16:creationId xmlns:a16="http://schemas.microsoft.com/office/drawing/2014/main" id="{E0416EB1-A762-2CCA-EAE2-E44818115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5640" y="764704"/>
            <a:ext cx="3064392" cy="2854452"/>
          </a:xfrm>
          <a:prstGeom prst="rect">
            <a:avLst/>
          </a:prstGeom>
        </p:spPr>
      </p:pic>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xfrm>
            <a:off x="1271465" y="106980"/>
            <a:ext cx="2736304" cy="221025"/>
          </a:xfrm>
        </p:spPr>
        <p:txBody>
          <a:bodyPr/>
          <a:lstStyle/>
          <a:p>
            <a:r>
              <a:rPr lang="ko-KR" altLang="en-US" dirty="0"/>
              <a:t>팝업 </a:t>
            </a:r>
            <a:r>
              <a:rPr lang="en-US" altLang="ko-KR" dirty="0"/>
              <a:t>(</a:t>
            </a:r>
            <a:r>
              <a:rPr lang="ko-KR" altLang="en-US" dirty="0"/>
              <a:t>포인트 안내</a:t>
            </a:r>
            <a:r>
              <a:rPr lang="en-US" altLang="ko-KR" dirty="0"/>
              <a:t>, </a:t>
            </a:r>
            <a:r>
              <a:rPr lang="ko-KR" altLang="en-US" dirty="0"/>
              <a:t>경품 응모</a:t>
            </a:r>
            <a:r>
              <a:rPr lang="en-US" altLang="ko-KR" dirty="0"/>
              <a:t>)</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18263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경품 응모 팝업</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경품 응모 이벤트</a:t>
                      </a:r>
                      <a:endParaRPr lang="en-US" altLang="ko-KR" sz="850" b="0" dirty="0">
                        <a:latin typeface="+mn-ea"/>
                        <a:ea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50" b="0" dirty="0">
                          <a:latin typeface="+mn-ea"/>
                          <a:ea typeface="+mn-ea"/>
                        </a:rPr>
                        <a:t>(</a:t>
                      </a:r>
                      <a:r>
                        <a:rPr lang="ko-KR" altLang="en-US" sz="850" b="0" dirty="0">
                          <a:latin typeface="+mn-ea"/>
                          <a:ea typeface="+mn-ea"/>
                        </a:rPr>
                        <a:t>애니메이션 이후 당첨여부 출력</a:t>
                      </a:r>
                      <a:r>
                        <a:rPr lang="en-US" altLang="ko-KR" sz="850" b="0" dirty="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50" b="0" dirty="0" err="1">
                          <a:latin typeface="+mn-ea"/>
                          <a:ea typeface="+mn-ea"/>
                        </a:rPr>
                        <a:t>팝업창</a:t>
                      </a:r>
                      <a:r>
                        <a:rPr lang="ko-KR" altLang="en-US" sz="850" b="0" dirty="0">
                          <a:latin typeface="+mn-ea"/>
                          <a:ea typeface="+mn-ea"/>
                        </a:rPr>
                        <a:t> 닫기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회원데이터에서 이메일 출력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경품을 수령할 이메일 수정 </a:t>
                      </a:r>
                      <a:r>
                        <a:rPr lang="en-US" altLang="ko-KR" sz="850" b="0" dirty="0">
                          <a:latin typeface="+mn-ea"/>
                          <a:ea typeface="+mn-ea"/>
                        </a:rPr>
                        <a:t>(</a:t>
                      </a:r>
                      <a:r>
                        <a:rPr lang="ko-KR" altLang="en-US" sz="850" b="0" dirty="0">
                          <a:latin typeface="+mn-ea"/>
                          <a:ea typeface="+mn-ea"/>
                        </a:rPr>
                        <a:t>출력부분 </a:t>
                      </a:r>
                      <a:r>
                        <a:rPr lang="en-US" altLang="ko-KR" sz="850" b="0" dirty="0">
                          <a:latin typeface="+mn-ea"/>
                          <a:ea typeface="+mn-ea"/>
                        </a:rPr>
                        <a:t>input</a:t>
                      </a:r>
                      <a:r>
                        <a:rPr lang="ko-KR" altLang="en-US" sz="850" b="0" dirty="0">
                          <a:latin typeface="+mn-ea"/>
                          <a:ea typeface="+mn-ea"/>
                        </a:rPr>
                        <a:t>으로 </a:t>
                      </a:r>
                      <a:r>
                        <a:rPr lang="ko-KR" altLang="en-US" sz="850" b="0" dirty="0" err="1">
                          <a:latin typeface="+mn-ea"/>
                          <a:ea typeface="+mn-ea"/>
                        </a:rPr>
                        <a:t>변경후</a:t>
                      </a:r>
                      <a:r>
                        <a:rPr lang="ko-KR" altLang="en-US" sz="850" b="0" dirty="0">
                          <a:latin typeface="+mn-ea"/>
                          <a:ea typeface="+mn-ea"/>
                        </a:rPr>
                        <a:t> 포커스</a:t>
                      </a:r>
                      <a:r>
                        <a:rPr lang="en-US" altLang="ko-KR" sz="850" b="0" dirty="0">
                          <a:latin typeface="+mn-ea"/>
                          <a:ea typeface="+mn-ea"/>
                        </a:rPr>
                        <a:t>)</a:t>
                      </a:r>
                      <a:r>
                        <a:rPr lang="ko-KR" altLang="en-US" sz="850" b="0" dirty="0">
                          <a:latin typeface="+mn-ea"/>
                          <a:ea typeface="+mn-ea"/>
                        </a:rPr>
                        <a:t> </a:t>
                      </a:r>
                      <a:endParaRPr lang="en-US" altLang="ko-KR" sz="850" b="0" dirty="0">
                        <a:latin typeface="+mn-ea"/>
                        <a:ea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50" b="0" dirty="0">
                          <a:latin typeface="+mn-ea"/>
                          <a:ea typeface="+mn-ea"/>
                        </a:rPr>
                        <a:t>(</a:t>
                      </a:r>
                      <a:r>
                        <a:rPr lang="ko-KR" altLang="en-US" sz="850" b="0" dirty="0">
                          <a:latin typeface="+mn-ea"/>
                          <a:ea typeface="+mn-ea"/>
                        </a:rPr>
                        <a:t>회원데이터는 바뀌지 않음</a:t>
                      </a:r>
                      <a:r>
                        <a:rPr lang="en-US" altLang="ko-KR" sz="850" b="0" dirty="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화면에 출력된 이메일로 경품 메일 발송</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경품 응모 이벤트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45</a:t>
            </a:fld>
            <a:endParaRPr lang="ko-KR" altLang="en-US" sz="900" dirty="0"/>
          </a:p>
        </p:txBody>
      </p:sp>
      <p:sp>
        <p:nvSpPr>
          <p:cNvPr id="32" name="직사각형 31">
            <a:extLst>
              <a:ext uri="{FF2B5EF4-FFF2-40B4-BE49-F238E27FC236}">
                <a16:creationId xmlns:a16="http://schemas.microsoft.com/office/drawing/2014/main" id="{7B67BCF8-09C2-5BD5-F2B3-D8064A31A908}"/>
              </a:ext>
            </a:extLst>
          </p:cNvPr>
          <p:cNvSpPr/>
          <p:nvPr/>
        </p:nvSpPr>
        <p:spPr>
          <a:xfrm>
            <a:off x="3119332" y="2971767"/>
            <a:ext cx="1224136" cy="4335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텍스트 개체 틀 4">
            <a:extLst>
              <a:ext uri="{FF2B5EF4-FFF2-40B4-BE49-F238E27FC236}">
                <a16:creationId xmlns:a16="http://schemas.microsoft.com/office/drawing/2014/main" id="{9403ED75-331B-5955-8339-764B8ABE395C}"/>
              </a:ext>
            </a:extLst>
          </p:cNvPr>
          <p:cNvSpPr txBox="1">
            <a:spLocks/>
          </p:cNvSpPr>
          <p:nvPr/>
        </p:nvSpPr>
        <p:spPr>
          <a:xfrm>
            <a:off x="5303912" y="91193"/>
            <a:ext cx="2736304" cy="221025"/>
          </a:xfrm>
          <a:prstGeom prst="rect">
            <a:avLst/>
          </a:prstGeom>
        </p:spPr>
        <p:txBody>
          <a:bodyPr anchor="ctr" anchorCtr="0"/>
          <a:lstStyle>
            <a:lvl1pPr marL="0" indent="0" algn="l" defTabSz="914400" rtl="0" eaLnBrk="1" latinLnBrk="1" hangingPunct="1">
              <a:spcBef>
                <a:spcPct val="20000"/>
              </a:spcBef>
              <a:buFont typeface="Arial" pitchFamily="34" charset="0"/>
              <a:buNone/>
              <a:defRPr sz="900"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dirty="0"/>
              <a:t>경품 페이지</a:t>
            </a:r>
          </a:p>
        </p:txBody>
      </p:sp>
      <p:pic>
        <p:nvPicPr>
          <p:cNvPr id="10" name="그림 9">
            <a:extLst>
              <a:ext uri="{FF2B5EF4-FFF2-40B4-BE49-F238E27FC236}">
                <a16:creationId xmlns:a16="http://schemas.microsoft.com/office/drawing/2014/main" id="{82C5024E-3B88-C168-49AB-7DD0A9F9EF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4333" y="2821078"/>
            <a:ext cx="305292" cy="301377"/>
          </a:xfrm>
          <a:prstGeom prst="rect">
            <a:avLst/>
          </a:prstGeom>
        </p:spPr>
      </p:pic>
      <p:sp>
        <p:nvSpPr>
          <p:cNvPr id="18" name="직사각형 17">
            <a:extLst>
              <a:ext uri="{FF2B5EF4-FFF2-40B4-BE49-F238E27FC236}">
                <a16:creationId xmlns:a16="http://schemas.microsoft.com/office/drawing/2014/main" id="{C23CFC4E-23B2-DD9F-C603-28E2866455B1}"/>
              </a:ext>
            </a:extLst>
          </p:cNvPr>
          <p:cNvSpPr/>
          <p:nvPr/>
        </p:nvSpPr>
        <p:spPr>
          <a:xfrm>
            <a:off x="4502604" y="2971767"/>
            <a:ext cx="1137008" cy="4335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E8E0445A-F963-65BC-3FCB-3E3A25CF2E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6845" y="2821078"/>
            <a:ext cx="305292" cy="301378"/>
          </a:xfrm>
          <a:prstGeom prst="rect">
            <a:avLst/>
          </a:prstGeom>
        </p:spPr>
      </p:pic>
      <p:sp>
        <p:nvSpPr>
          <p:cNvPr id="33" name="텍스트 개체 틀 4">
            <a:extLst>
              <a:ext uri="{FF2B5EF4-FFF2-40B4-BE49-F238E27FC236}">
                <a16:creationId xmlns:a16="http://schemas.microsoft.com/office/drawing/2014/main" id="{720828E4-95CB-B72C-C929-EDA3C8B5000E}"/>
              </a:ext>
            </a:extLst>
          </p:cNvPr>
          <p:cNvSpPr txBox="1">
            <a:spLocks/>
          </p:cNvSpPr>
          <p:nvPr/>
        </p:nvSpPr>
        <p:spPr>
          <a:xfrm>
            <a:off x="2816181" y="543679"/>
            <a:ext cx="2736304" cy="221025"/>
          </a:xfrm>
          <a:prstGeom prst="rect">
            <a:avLst/>
          </a:prstGeom>
        </p:spPr>
        <p:txBody>
          <a:bodyPr anchor="ctr" anchorCtr="0"/>
          <a:lstStyle>
            <a:lvl1pPr marL="0" indent="0" algn="l" defTabSz="914400" rtl="0" eaLnBrk="1" latinLnBrk="1" hangingPunct="1">
              <a:spcBef>
                <a:spcPct val="20000"/>
              </a:spcBef>
              <a:buFont typeface="Arial" pitchFamily="34" charset="0"/>
              <a:buNone/>
              <a:defRPr sz="900"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dirty="0"/>
              <a:t>팝업 </a:t>
            </a:r>
            <a:r>
              <a:rPr lang="en-US" altLang="ko-KR" dirty="0"/>
              <a:t>(</a:t>
            </a:r>
            <a:r>
              <a:rPr lang="ko-KR" altLang="en-US" dirty="0"/>
              <a:t>경품 응모</a:t>
            </a:r>
            <a:r>
              <a:rPr lang="en-US" altLang="ko-KR" dirty="0"/>
              <a:t>)</a:t>
            </a:r>
            <a:endParaRPr lang="ko-KR" altLang="en-US" dirty="0"/>
          </a:p>
        </p:txBody>
      </p:sp>
      <p:pic>
        <p:nvPicPr>
          <p:cNvPr id="34" name="그림 33">
            <a:extLst>
              <a:ext uri="{FF2B5EF4-FFF2-40B4-BE49-F238E27FC236}">
                <a16:creationId xmlns:a16="http://schemas.microsoft.com/office/drawing/2014/main" id="{7F7ADE04-54DB-F117-6379-C94E9FA48F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260890" y="4098321"/>
            <a:ext cx="2232651" cy="1988840"/>
          </a:xfrm>
          <a:prstGeom prst="rect">
            <a:avLst/>
          </a:prstGeom>
        </p:spPr>
      </p:pic>
      <p:pic>
        <p:nvPicPr>
          <p:cNvPr id="41" name="그림 40">
            <a:extLst>
              <a:ext uri="{FF2B5EF4-FFF2-40B4-BE49-F238E27FC236}">
                <a16:creationId xmlns:a16="http://schemas.microsoft.com/office/drawing/2014/main" id="{CA52B9E8-5257-65AC-4F24-EE8EEA46FEE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946564" y="4098321"/>
            <a:ext cx="2249087" cy="1988840"/>
          </a:xfrm>
          <a:prstGeom prst="rect">
            <a:avLst/>
          </a:prstGeom>
        </p:spPr>
      </p:pic>
      <p:cxnSp>
        <p:nvCxnSpPr>
          <p:cNvPr id="43" name="직선 화살표 연결선 42">
            <a:extLst>
              <a:ext uri="{FF2B5EF4-FFF2-40B4-BE49-F238E27FC236}">
                <a16:creationId xmlns:a16="http://schemas.microsoft.com/office/drawing/2014/main" id="{E49D8D9D-B11C-E50C-7218-BF9D167E9E51}"/>
              </a:ext>
            </a:extLst>
          </p:cNvPr>
          <p:cNvCxnSpPr>
            <a:cxnSpLocks/>
            <a:stCxn id="32" idx="2"/>
            <a:endCxn id="34" idx="0"/>
          </p:cNvCxnSpPr>
          <p:nvPr/>
        </p:nvCxnSpPr>
        <p:spPr>
          <a:xfrm flipH="1">
            <a:off x="2377216" y="3405346"/>
            <a:ext cx="1354184" cy="6929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9B57E88E-1CE0-D0FF-8FD9-946A909BFCEE}"/>
              </a:ext>
            </a:extLst>
          </p:cNvPr>
          <p:cNvCxnSpPr>
            <a:cxnSpLocks/>
            <a:stCxn id="32" idx="2"/>
            <a:endCxn id="41" idx="0"/>
          </p:cNvCxnSpPr>
          <p:nvPr/>
        </p:nvCxnSpPr>
        <p:spPr>
          <a:xfrm>
            <a:off x="3731400" y="3405346"/>
            <a:ext cx="1339708" cy="6929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75B64F54-00B3-7E4E-05D5-F458D45E7A08}"/>
              </a:ext>
            </a:extLst>
          </p:cNvPr>
          <p:cNvSpPr/>
          <p:nvPr/>
        </p:nvSpPr>
        <p:spPr>
          <a:xfrm>
            <a:off x="1413396" y="5733257"/>
            <a:ext cx="1010196" cy="2461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EEB9AB4B-AAFF-DE23-3E7E-AFAAA31EAEA3}"/>
              </a:ext>
            </a:extLst>
          </p:cNvPr>
          <p:cNvSpPr/>
          <p:nvPr/>
        </p:nvSpPr>
        <p:spPr>
          <a:xfrm>
            <a:off x="2711624" y="5733257"/>
            <a:ext cx="281732" cy="2461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B5998397-6937-9CBD-03F3-AA09A50E0554}"/>
              </a:ext>
            </a:extLst>
          </p:cNvPr>
          <p:cNvSpPr/>
          <p:nvPr/>
        </p:nvSpPr>
        <p:spPr>
          <a:xfrm>
            <a:off x="2999656" y="5733257"/>
            <a:ext cx="281732" cy="2461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림 57">
            <a:extLst>
              <a:ext uri="{FF2B5EF4-FFF2-40B4-BE49-F238E27FC236}">
                <a16:creationId xmlns:a16="http://schemas.microsoft.com/office/drawing/2014/main" id="{0C91461D-025B-529B-45BA-D28FA3AFD5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19510" y="5517232"/>
            <a:ext cx="307269" cy="303330"/>
          </a:xfrm>
          <a:prstGeom prst="rect">
            <a:avLst/>
          </a:prstGeom>
        </p:spPr>
      </p:pic>
      <p:pic>
        <p:nvPicPr>
          <p:cNvPr id="61" name="그림 60">
            <a:extLst>
              <a:ext uri="{FF2B5EF4-FFF2-40B4-BE49-F238E27FC236}">
                <a16:creationId xmlns:a16="http://schemas.microsoft.com/office/drawing/2014/main" id="{2F35C956-5063-45E9-849B-2D7B00AA30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3299" y="5564039"/>
            <a:ext cx="307269" cy="303330"/>
          </a:xfrm>
          <a:prstGeom prst="rect">
            <a:avLst/>
          </a:prstGeom>
        </p:spPr>
      </p:pic>
      <p:pic>
        <p:nvPicPr>
          <p:cNvPr id="62" name="그림 61">
            <a:extLst>
              <a:ext uri="{FF2B5EF4-FFF2-40B4-BE49-F238E27FC236}">
                <a16:creationId xmlns:a16="http://schemas.microsoft.com/office/drawing/2014/main" id="{CCFFCA22-0767-F027-98C9-6CAF119ACE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7361" y="5938903"/>
            <a:ext cx="307269" cy="303330"/>
          </a:xfrm>
          <a:prstGeom prst="rect">
            <a:avLst/>
          </a:prstGeom>
        </p:spPr>
      </p:pic>
      <p:sp>
        <p:nvSpPr>
          <p:cNvPr id="67" name="직사각형 66">
            <a:extLst>
              <a:ext uri="{FF2B5EF4-FFF2-40B4-BE49-F238E27FC236}">
                <a16:creationId xmlns:a16="http://schemas.microsoft.com/office/drawing/2014/main" id="{C86E9761-6118-96F2-CF45-7BECE5E1082F}"/>
              </a:ext>
            </a:extLst>
          </p:cNvPr>
          <p:cNvSpPr/>
          <p:nvPr/>
        </p:nvSpPr>
        <p:spPr>
          <a:xfrm>
            <a:off x="4136283" y="5731978"/>
            <a:ext cx="847216" cy="2461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그림 63">
            <a:extLst>
              <a:ext uri="{FF2B5EF4-FFF2-40B4-BE49-F238E27FC236}">
                <a16:creationId xmlns:a16="http://schemas.microsoft.com/office/drawing/2014/main" id="{E905BAF3-35AA-832D-7ACD-27BBCC7FBA2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25058" y="5597488"/>
            <a:ext cx="275063" cy="271537"/>
          </a:xfrm>
          <a:prstGeom prst="rect">
            <a:avLst/>
          </a:prstGeom>
        </p:spPr>
      </p:pic>
      <p:sp>
        <p:nvSpPr>
          <p:cNvPr id="68" name="텍스트 개체 틀 4">
            <a:extLst>
              <a:ext uri="{FF2B5EF4-FFF2-40B4-BE49-F238E27FC236}">
                <a16:creationId xmlns:a16="http://schemas.microsoft.com/office/drawing/2014/main" id="{E1C163DA-7C65-F7C0-6EE7-229493A8720A}"/>
              </a:ext>
            </a:extLst>
          </p:cNvPr>
          <p:cNvSpPr txBox="1">
            <a:spLocks/>
          </p:cNvSpPr>
          <p:nvPr/>
        </p:nvSpPr>
        <p:spPr>
          <a:xfrm>
            <a:off x="1192416" y="3873566"/>
            <a:ext cx="511096" cy="221025"/>
          </a:xfrm>
          <a:prstGeom prst="rect">
            <a:avLst/>
          </a:prstGeom>
        </p:spPr>
        <p:txBody>
          <a:bodyPr anchor="ctr" anchorCtr="0"/>
          <a:lstStyle>
            <a:lvl1pPr marL="0" indent="0" algn="l" defTabSz="914400" rtl="0" eaLnBrk="1" latinLnBrk="1" hangingPunct="1">
              <a:spcBef>
                <a:spcPct val="20000"/>
              </a:spcBef>
              <a:buFont typeface="Arial" pitchFamily="34" charset="0"/>
              <a:buNone/>
              <a:defRPr sz="900"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a:t>당첨</a:t>
            </a:r>
            <a:endParaRPr lang="ko-KR" altLang="en-US" dirty="0"/>
          </a:p>
        </p:txBody>
      </p:sp>
      <p:sp>
        <p:nvSpPr>
          <p:cNvPr id="69" name="텍스트 개체 틀 4">
            <a:extLst>
              <a:ext uri="{FF2B5EF4-FFF2-40B4-BE49-F238E27FC236}">
                <a16:creationId xmlns:a16="http://schemas.microsoft.com/office/drawing/2014/main" id="{6FAE66E3-5993-FD14-D74C-0EDE08260197}"/>
              </a:ext>
            </a:extLst>
          </p:cNvPr>
          <p:cNvSpPr txBox="1">
            <a:spLocks/>
          </p:cNvSpPr>
          <p:nvPr/>
        </p:nvSpPr>
        <p:spPr>
          <a:xfrm>
            <a:off x="3890158" y="3875417"/>
            <a:ext cx="511096" cy="221025"/>
          </a:xfrm>
          <a:prstGeom prst="rect">
            <a:avLst/>
          </a:prstGeom>
        </p:spPr>
        <p:txBody>
          <a:bodyPr anchor="ctr" anchorCtr="0"/>
          <a:lstStyle>
            <a:lvl1pPr marL="0" indent="0" algn="l" defTabSz="914400" rtl="0" eaLnBrk="1" latinLnBrk="1" hangingPunct="1">
              <a:spcBef>
                <a:spcPct val="20000"/>
              </a:spcBef>
              <a:buFont typeface="Arial" pitchFamily="34" charset="0"/>
              <a:buNone/>
              <a:defRPr sz="900"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a:t>낙첨</a:t>
            </a:r>
            <a:endParaRPr lang="ko-KR" altLang="en-US" dirty="0"/>
          </a:p>
        </p:txBody>
      </p:sp>
      <p:pic>
        <p:nvPicPr>
          <p:cNvPr id="73" name="그림 72">
            <a:extLst>
              <a:ext uri="{FF2B5EF4-FFF2-40B4-BE49-F238E27FC236}">
                <a16:creationId xmlns:a16="http://schemas.microsoft.com/office/drawing/2014/main" id="{E539E3A8-12E4-EB57-10B7-1BF99FC715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04401" y="654191"/>
            <a:ext cx="192351" cy="189885"/>
          </a:xfrm>
          <a:prstGeom prst="rect">
            <a:avLst/>
          </a:prstGeom>
        </p:spPr>
      </p:pic>
      <p:sp>
        <p:nvSpPr>
          <p:cNvPr id="77" name="타원 76">
            <a:extLst>
              <a:ext uri="{FF2B5EF4-FFF2-40B4-BE49-F238E27FC236}">
                <a16:creationId xmlns:a16="http://schemas.microsoft.com/office/drawing/2014/main" id="{5AB3C8ED-A10E-33F0-FECD-D851DE547DCD}"/>
              </a:ext>
            </a:extLst>
          </p:cNvPr>
          <p:cNvSpPr/>
          <p:nvPr/>
        </p:nvSpPr>
        <p:spPr>
          <a:xfrm>
            <a:off x="5684553" y="769394"/>
            <a:ext cx="216024" cy="221025"/>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99150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10D8C1-78CB-BBA4-E719-2B6748504CBE}"/>
              </a:ext>
            </a:extLst>
          </p:cNvPr>
          <p:cNvSpPr>
            <a:spLocks noGrp="1"/>
          </p:cNvSpPr>
          <p:nvPr>
            <p:ph type="title"/>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248136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txBox="1">
            <a:spLocks noGrp="1"/>
          </p:cNvSpPr>
          <p:nvPr>
            <p:ph type="body" idx="10"/>
          </p:nvPr>
        </p:nvSpPr>
        <p:spPr>
          <a:xfrm>
            <a:off x="1199515" y="110490"/>
            <a:ext cx="2966085" cy="221615"/>
          </a:xfrm>
          <a:prstGeom prst="rect">
            <a:avLst/>
          </a:prstGeom>
        </p:spPr>
        <p:txBody>
          <a:bodyPr vert="horz" wrap="square" lIns="91440" tIns="45720" rIns="91440" bIns="45720" numCol="1" anchor="ctr">
            <a:noAutofit/>
          </a:bodyPr>
          <a:lstStyle/>
          <a:p>
            <a:pPr marL="0" indent="0" latinLnBrk="0">
              <a:buFontTx/>
              <a:buNone/>
            </a:pPr>
            <a:endParaRPr lang="ko-KR" altLang="en-US" sz="900">
              <a:latin typeface="+mn-ea"/>
              <a:ea typeface="맑은 고딕" charset="0"/>
              <a:cs typeface="+mn-cs"/>
            </a:endParaRPr>
          </a:p>
        </p:txBody>
      </p:sp>
      <p:sp>
        <p:nvSpPr>
          <p:cNvPr id="5" name="텍스트 개체 틀 4"/>
          <p:cNvSpPr txBox="1">
            <a:spLocks noGrp="1"/>
          </p:cNvSpPr>
          <p:nvPr>
            <p:ph type="body" idx="11"/>
          </p:nvPr>
        </p:nvSpPr>
        <p:spPr>
          <a:xfrm>
            <a:off x="5231765" y="110490"/>
            <a:ext cx="3329940" cy="221615"/>
          </a:xfrm>
          <a:prstGeom prst="rect">
            <a:avLst/>
          </a:prstGeom>
        </p:spPr>
        <p:txBody>
          <a:bodyPr vert="horz" wrap="square" lIns="91440" tIns="45720" rIns="91440" bIns="45720" numCol="1" anchor="ctr">
            <a:noAutofit/>
          </a:bodyPr>
          <a:lstStyle/>
          <a:p>
            <a:pPr latinLnBrk="0"/>
            <a:r>
              <a:rPr lang="ko-KR" altLang="en-US" dirty="0"/>
              <a:t>메인 페이지</a:t>
            </a:r>
          </a:p>
        </p:txBody>
      </p:sp>
      <p:graphicFrame>
        <p:nvGraphicFramePr>
          <p:cNvPr id="7" name="Table 3"/>
          <p:cNvGraphicFramePr>
            <a:graphicFrameLocks noGrp="1"/>
          </p:cNvGraphicFramePr>
          <p:nvPr/>
        </p:nvGraphicFramePr>
        <p:xfrm>
          <a:off x="8688070" y="476885"/>
          <a:ext cx="3384550" cy="2948940"/>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gridCol w="2981325">
                  <a:extLst>
                    <a:ext uri="{9D8B030D-6E8A-4147-A177-3AD203B41FA5}">
                      <a16:colId xmlns:a16="http://schemas.microsoft.com/office/drawing/2014/main" val="20001"/>
                    </a:ext>
                  </a:extLst>
                </a:gridCol>
              </a:tblGrid>
              <a:tr h="259080">
                <a:tc gridSpan="2">
                  <a:txBody>
                    <a:bodyPr/>
                    <a:lstStyle/>
                    <a:p>
                      <a:pPr marL="0" lvl="1" indent="0" algn="l" defTabSz="914400" rtl="0" eaLnBrk="1" fontAlgn="auto" latinLnBrk="1" hangingPunct="1">
                        <a:lnSpc>
                          <a:spcPct val="100000"/>
                        </a:lnSpc>
                        <a:spcBef>
                          <a:spcPct val="0"/>
                        </a:spcBef>
                        <a:spcAft>
                          <a:spcPct val="0"/>
                        </a:spcAft>
                        <a:buFontTx/>
                        <a:buNone/>
                      </a:pPr>
                      <a:r>
                        <a:rPr lang="en-US" altLang="ko-KR" sz="900" b="1" kern="1200">
                          <a:solidFill>
                            <a:srgbClr val="4E5263"/>
                          </a:solidFill>
                          <a:latin typeface="맑은 고딕" charset="0"/>
                          <a:ea typeface="맑은 고딕" charset="0"/>
                        </a:rPr>
                        <a:t>Summery.</a:t>
                      </a:r>
                      <a:endParaRPr lang="ko-KR" altLang="en-US" sz="900" b="1" kern="1200">
                        <a:solidFill>
                          <a:srgbClr val="4E5263"/>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3175" cap="flat" cmpd="sng" algn="ctr">
                      <a:solidFill>
                        <a:srgbClr val="A6A6A6">
                          <a:alpha val="100000"/>
                        </a:srgbClr>
                      </a:solidFill>
                      <a:prstDash val="solid"/>
                      <a:round/>
                      <a:headEnd type="none" w="med" len="med"/>
                      <a:tailEnd type="none" w="med" len="med"/>
                    </a:lnB>
                    <a:solidFill>
                      <a:schemeClr val="bg1"/>
                    </a:solidFill>
                  </a:tcPr>
                </a:tc>
                <a:tc hMerge="1">
                  <a:txBody>
                    <a:bodyPr/>
                    <a:lstStyle/>
                    <a:p>
                      <a:endParaRPr lang="ko-KR" altLang="en-US" kern="1200"/>
                    </a:p>
                  </a:txBody>
                  <a:tcPr/>
                </a:tc>
                <a:extLst>
                  <a:ext uri="{0D108BD9-81ED-4DB2-BD59-A6C34878D82A}">
                    <a16:rowId xmlns:a16="http://schemas.microsoft.com/office/drawing/2014/main" val="10000"/>
                  </a:ext>
                </a:extLst>
              </a:tr>
              <a:tr h="786130">
                <a:tc gridSpan="2">
                  <a:txBody>
                    <a:bodyPr/>
                    <a:lstStyle/>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Summery</a:t>
                      </a:r>
                      <a:r>
                        <a:rPr lang="ko-KR" altLang="en-US" sz="800" b="0" kern="1200">
                          <a:solidFill>
                            <a:schemeClr val="tx1"/>
                          </a:solidFill>
                          <a:latin typeface="맑은 고딕" charset="0"/>
                          <a:ea typeface="맑은 고딕" charset="0"/>
                        </a:rPr>
                        <a:t>에는 해당 페이지와 관련된 요약사항을 정리해주세요</a:t>
                      </a:r>
                      <a:r>
                        <a:rPr lang="en-US" altLang="ko-KR" sz="800" b="0" kern="1200">
                          <a:solidFill>
                            <a:schemeClr val="tx1"/>
                          </a:solidFill>
                          <a:latin typeface="맑은 고딕" charset="0"/>
                          <a:ea typeface="맑은 고딕" charset="0"/>
                        </a:rPr>
                        <a:t>.</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Content_#001</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Content_#002</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Content_#003</a:t>
                      </a:r>
                      <a:endParaRPr lang="ko-KR" altLang="en-US" sz="80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3175" cap="flat" cmpd="sng" algn="ctr">
                      <a:solidFill>
                        <a:srgbClr val="A6A6A6">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hMerge="1">
                  <a:txBody>
                    <a:bodyPr/>
                    <a:lstStyle/>
                    <a:p>
                      <a:endParaRPr lang="ko-KR" altLang="en-US" kern="1200"/>
                    </a:p>
                  </a:txBody>
                  <a:tcPr/>
                </a:tc>
                <a:extLst>
                  <a:ext uri="{0D108BD9-81ED-4DB2-BD59-A6C34878D82A}">
                    <a16:rowId xmlns:a16="http://schemas.microsoft.com/office/drawing/2014/main" val="10001"/>
                  </a:ext>
                </a:extLst>
              </a:tr>
              <a:tr h="257175">
                <a:tc>
                  <a:txBody>
                    <a:bodyPr/>
                    <a:lstStyle/>
                    <a:p>
                      <a:pPr marL="0" lvl="1" indent="0" algn="ctr" latinLnBrk="1">
                        <a:lnSpc>
                          <a:spcPct val="120000"/>
                        </a:lnSpc>
                        <a:buFontTx/>
                        <a:buNone/>
                      </a:pPr>
                      <a:r>
                        <a:rPr lang="en-US" altLang="ko-KR" sz="850" b="0" kern="1200">
                          <a:solidFill>
                            <a:schemeClr val="tx1"/>
                          </a:solidFill>
                          <a:latin typeface="맑은 고딕" charset="0"/>
                          <a:ea typeface="맑은 고딕" charset="0"/>
                        </a:rPr>
                        <a:t>1</a:t>
                      </a:r>
                      <a:endParaRPr lang="ko-KR" altLang="en-US" sz="85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키워드 검색창</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2"/>
                  </a:ext>
                </a:extLst>
              </a:tr>
              <a:tr h="40513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2</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원하는 주제(모든지도/테마지도/팔로잉지도)의 버튼을 클릭 시 선택한 주제에 대한 지도들이 나열됨</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3"/>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3</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원하는 위치를 선택해 필터링</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4"/>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4</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원하는 관심사를 선택해 필터링</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5"/>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5</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6"/>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6</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7"/>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7</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Rect 0"/>
          <p:cNvSpPr txBox="1">
            <a:spLocks/>
          </p:cNvSpPr>
          <p:nvPr/>
        </p:nvSpPr>
        <p:spPr>
          <a:xfrm>
            <a:off x="11780520" y="106680"/>
            <a:ext cx="245745" cy="275590"/>
          </a:xfrm>
          <a:prstGeom prst="rect">
            <a:avLst/>
          </a:prstGeom>
          <a:noFill/>
        </p:spPr>
        <p:txBody>
          <a:bodyPr vert="horz" wrap="none" lIns="91440" tIns="45720" rIns="91440" bIns="45720" numCol="1" anchor="t">
            <a:spAutoFit/>
          </a:bodyPr>
          <a:lstStyle/>
          <a:p>
            <a:pPr marL="0" indent="0" latinLnBrk="0">
              <a:buFontTx/>
              <a:buNone/>
            </a:pPr>
            <a:fld id="{B9320F77-B9A0-41C5-862A-B4B631284C64}" type="slidenum">
              <a:rPr lang="ko-KR" altLang="en-US" sz="900"/>
              <a:t>5</a:t>
            </a:fld>
            <a:endParaRPr lang="ko-KR" altLang="en-US" sz="900"/>
          </a:p>
        </p:txBody>
      </p:sp>
      <p:pic>
        <p:nvPicPr>
          <p:cNvPr id="9" name="그림 5" descr="/Users/jiin/Library/Group Containers/L48J367XN4.com.infraware.PolarisOffice/EngineTemp/33976/fImage621641817942.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53975" y="800735"/>
            <a:ext cx="8503285" cy="4765675"/>
          </a:xfrm>
          <a:prstGeom prst="rect">
            <a:avLst/>
          </a:prstGeom>
          <a:noFill/>
        </p:spPr>
      </p:pic>
      <p:sp>
        <p:nvSpPr>
          <p:cNvPr id="10" name="도형 39"/>
          <p:cNvSpPr>
            <a:spLocks/>
          </p:cNvSpPr>
          <p:nvPr/>
        </p:nvSpPr>
        <p:spPr>
          <a:xfrm>
            <a:off x="97790" y="878205"/>
            <a:ext cx="2400935" cy="4754880"/>
          </a:xfrm>
          <a:prstGeom prst="rect">
            <a:avLst/>
          </a:prstGeom>
          <a:noFill/>
          <a:ln w="2540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1" name="그림 40" descr="/Users/jiin/Library/Group Containers/L48J367XN4.com.infraware.PolarisOffice/EngineTemp/33976/fImage28152144530.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639570" y="1024890"/>
            <a:ext cx="252730" cy="253365"/>
          </a:xfrm>
          <a:prstGeom prst="rect">
            <a:avLst/>
          </a:prstGeom>
          <a:noFill/>
        </p:spPr>
      </p:pic>
      <p:pic>
        <p:nvPicPr>
          <p:cNvPr id="12" name="그림 41" descr="/Users/jiin/Library/Group Containers/L48J367XN4.com.infraware.PolarisOffice/EngineTemp/33976/fImage32872858860.png"/>
          <p:cNvPicPr>
            <a:picLocks/>
          </p:cNvPicPr>
          <p:nvPr/>
        </p:nvPicPr>
        <p:blipFill rotWithShape="1">
          <a:blip r:embed="rId4" cstate="print">
            <a:extLst>
              <a:ext uri="{28A0092B-C50C-407E-A947-70E740481C1C}">
                <a14:useLocalDpi xmlns:a14="http://schemas.microsoft.com/office/drawing/2010/main" val="0"/>
              </a:ext>
            </a:extLst>
          </a:blip>
          <a:stretch>
            <a:fillRect/>
          </a:stretch>
        </p:blipFill>
        <p:spPr>
          <a:xfrm>
            <a:off x="1700530" y="1413510"/>
            <a:ext cx="252730" cy="252730"/>
          </a:xfrm>
          <a:prstGeom prst="rect">
            <a:avLst/>
          </a:prstGeom>
          <a:noFill/>
        </p:spPr>
      </p:pic>
      <p:pic>
        <p:nvPicPr>
          <p:cNvPr id="13" name="그림 42" descr="/Users/jiin/Library/Group Containers/L48J367XN4.com.infraware.PolarisOffice/EngineTemp/33976/fImage3442286420.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a:off x="700405" y="1741170"/>
            <a:ext cx="252730" cy="252730"/>
          </a:xfrm>
          <a:prstGeom prst="rect">
            <a:avLst/>
          </a:prstGeom>
          <a:noFill/>
        </p:spPr>
      </p:pic>
      <p:pic>
        <p:nvPicPr>
          <p:cNvPr id="14" name="그림 43" descr="/Users/jiin/Library/Group Containers/L48J367XN4.com.infraware.PolarisOffice/EngineTemp/33976/fImage30912875337.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a:off x="758190" y="2655570"/>
            <a:ext cx="252730" cy="252730"/>
          </a:xfrm>
          <a:prstGeom prst="rect">
            <a:avLst/>
          </a:prstGeom>
          <a:noFill/>
        </p:spPr>
      </p:pic>
      <p:sp>
        <p:nvSpPr>
          <p:cNvPr id="15" name="텍스트 상자 113"/>
          <p:cNvSpPr txBox="1">
            <a:spLocks/>
          </p:cNvSpPr>
          <p:nvPr/>
        </p:nvSpPr>
        <p:spPr>
          <a:xfrm>
            <a:off x="227965" y="1384935"/>
            <a:ext cx="473710" cy="185420"/>
          </a:xfrm>
          <a:prstGeom prst="rect">
            <a:avLst/>
          </a:prstGeom>
          <a:noFill/>
          <a:ln w="0">
            <a:noFill/>
            <a:prstDash/>
          </a:ln>
        </p:spPr>
        <p:txBody>
          <a:bodyPr vert="horz" wrap="square" lIns="89535" tIns="46355" rIns="89535" bIns="46355" anchor="t">
            <a:spAutoFit/>
          </a:bodyPr>
          <a:lstStyle/>
          <a:p>
            <a:pPr marL="0" indent="0" algn="l" hangingPunct="1"/>
            <a:r>
              <a:rPr sz="600">
                <a:latin typeface="나눔고딕 ExtraBold" charset="0"/>
                <a:ea typeface="나눔고딕 ExtraBold" charset="0"/>
              </a:rPr>
              <a:t>모든지도</a:t>
            </a:r>
            <a:endParaRPr lang="ko-KR" altLang="en-US" sz="600">
              <a:latin typeface="나눔고딕 ExtraBold" charset="0"/>
              <a:ea typeface="나눔고딕 ExtraBold" charset="0"/>
            </a:endParaRPr>
          </a:p>
        </p:txBody>
      </p:sp>
      <p:sp>
        <p:nvSpPr>
          <p:cNvPr id="16" name="텍스트 상자 114"/>
          <p:cNvSpPr txBox="1">
            <a:spLocks/>
          </p:cNvSpPr>
          <p:nvPr/>
        </p:nvSpPr>
        <p:spPr>
          <a:xfrm>
            <a:off x="700405" y="1384300"/>
            <a:ext cx="473710" cy="185420"/>
          </a:xfrm>
          <a:prstGeom prst="rect">
            <a:avLst/>
          </a:prstGeom>
          <a:noFill/>
          <a:ln w="0">
            <a:noFill/>
            <a:prstDash/>
          </a:ln>
        </p:spPr>
        <p:txBody>
          <a:bodyPr vert="horz" wrap="square" lIns="89535" tIns="46355" rIns="89535" bIns="46355" anchor="t">
            <a:spAutoFit/>
          </a:bodyPr>
          <a:lstStyle/>
          <a:p>
            <a:pPr marL="0" indent="0" algn="l" hangingPunct="1"/>
            <a:r>
              <a:rPr sz="600">
                <a:latin typeface="나눔고딕 ExtraBold" charset="0"/>
                <a:ea typeface="나눔고딕 ExtraBold" charset="0"/>
              </a:rPr>
              <a:t>테마지도</a:t>
            </a:r>
            <a:endParaRPr lang="ko-KR" altLang="en-US" sz="600">
              <a:latin typeface="나눔고딕 ExtraBold" charset="0"/>
              <a:ea typeface="나눔고딕 ExtraBold" charset="0"/>
            </a:endParaRPr>
          </a:p>
        </p:txBody>
      </p:sp>
      <p:sp>
        <p:nvSpPr>
          <p:cNvPr id="17" name="텍스트 상자 115"/>
          <p:cNvSpPr txBox="1">
            <a:spLocks/>
          </p:cNvSpPr>
          <p:nvPr/>
        </p:nvSpPr>
        <p:spPr>
          <a:xfrm>
            <a:off x="1151255" y="1384300"/>
            <a:ext cx="613410" cy="185420"/>
          </a:xfrm>
          <a:prstGeom prst="rect">
            <a:avLst/>
          </a:prstGeom>
          <a:noFill/>
          <a:ln w="0">
            <a:noFill/>
            <a:prstDash/>
          </a:ln>
        </p:spPr>
        <p:txBody>
          <a:bodyPr vert="horz" wrap="square" lIns="89535" tIns="46355" rIns="89535" bIns="46355" anchor="t">
            <a:spAutoFit/>
          </a:bodyPr>
          <a:lstStyle/>
          <a:p>
            <a:pPr marL="0" indent="0" algn="l" hangingPunct="1"/>
            <a:r>
              <a:rPr sz="600">
                <a:latin typeface="나눔고딕 ExtraBold" charset="0"/>
                <a:ea typeface="나눔고딕 ExtraBold" charset="0"/>
              </a:rPr>
              <a:t>팔로잉지도</a:t>
            </a:r>
            <a:endParaRPr lang="ko-KR" altLang="en-US" sz="600">
              <a:latin typeface="나눔고딕 ExtraBold" charset="0"/>
              <a:ea typeface="나눔고딕 ExtraBold" charset="0"/>
            </a:endParaRPr>
          </a:p>
        </p:txBody>
      </p:sp>
      <p:sp>
        <p:nvSpPr>
          <p:cNvPr id="18" name="도형 116"/>
          <p:cNvSpPr>
            <a:spLocks/>
          </p:cNvSpPr>
          <p:nvPr/>
        </p:nvSpPr>
        <p:spPr>
          <a:xfrm>
            <a:off x="184150" y="1339215"/>
            <a:ext cx="1501775" cy="323850"/>
          </a:xfrm>
          <a:prstGeom prst="rect">
            <a:avLst/>
          </a:prstGeom>
          <a:noFill/>
          <a:ln w="1270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9" name="그림 117" descr="/Users/jiin/Library/Group Containers/L48J367XN4.com.infraware.PolarisOffice/EngineTemp/33976/fImage30913622907.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a:off x="756920" y="3602990"/>
            <a:ext cx="252730" cy="252730"/>
          </a:xfrm>
          <a:prstGeom prst="rect">
            <a:avLst/>
          </a:prstGeom>
          <a:noFill/>
        </p:spPr>
      </p:pic>
      <p:pic>
        <p:nvPicPr>
          <p:cNvPr id="20" name="그림 118" descr="/Users/jiin/Library/Group Containers/L48J367XN4.com.infraware.PolarisOffice/EngineTemp/33976/fImage3091363419.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a:off x="756920" y="4542155"/>
            <a:ext cx="252730" cy="25273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txBox="1">
            <a:spLocks noGrp="1"/>
          </p:cNvSpPr>
          <p:nvPr>
            <p:ph type="body" idx="10"/>
          </p:nvPr>
        </p:nvSpPr>
        <p:spPr>
          <a:xfrm>
            <a:off x="1199515" y="110490"/>
            <a:ext cx="2966085" cy="221615"/>
          </a:xfrm>
          <a:prstGeom prst="rect">
            <a:avLst/>
          </a:prstGeom>
        </p:spPr>
        <p:txBody>
          <a:bodyPr vert="horz" wrap="square" lIns="91440" tIns="45720" rIns="91440" bIns="45720" numCol="1" anchor="ctr">
            <a:noAutofit/>
          </a:bodyPr>
          <a:lstStyle/>
          <a:p>
            <a:pPr marL="0" indent="0" latinLnBrk="0">
              <a:buFontTx/>
              <a:buNone/>
            </a:pPr>
            <a:endParaRPr lang="ko-KR" altLang="en-US" sz="900">
              <a:latin typeface="+mn-ea"/>
              <a:ea typeface="맑은 고딕" charset="0"/>
              <a:cs typeface="+mn-cs"/>
            </a:endParaRPr>
          </a:p>
        </p:txBody>
      </p:sp>
      <p:sp>
        <p:nvSpPr>
          <p:cNvPr id="5" name="텍스트 개체 틀 4"/>
          <p:cNvSpPr txBox="1">
            <a:spLocks noGrp="1"/>
          </p:cNvSpPr>
          <p:nvPr>
            <p:ph type="body" idx="11"/>
          </p:nvPr>
        </p:nvSpPr>
        <p:spPr>
          <a:xfrm>
            <a:off x="5231765" y="110490"/>
            <a:ext cx="3329940" cy="221615"/>
          </a:xfrm>
          <a:prstGeom prst="rect">
            <a:avLst/>
          </a:prstGeom>
        </p:spPr>
        <p:txBody>
          <a:bodyPr vert="horz" wrap="square" lIns="91440" tIns="45720" rIns="91440" bIns="45720" numCol="1" anchor="ctr">
            <a:noAutofit/>
          </a:bodyPr>
          <a:lstStyle/>
          <a:p>
            <a:pPr latinLnBrk="0"/>
            <a:r>
              <a:rPr lang="ko-KR" altLang="en-US" dirty="0"/>
              <a:t>메인 페이지</a:t>
            </a:r>
          </a:p>
        </p:txBody>
      </p:sp>
      <p:graphicFrame>
        <p:nvGraphicFramePr>
          <p:cNvPr id="7" name="Table 3"/>
          <p:cNvGraphicFramePr>
            <a:graphicFrameLocks noGrp="1"/>
          </p:cNvGraphicFramePr>
          <p:nvPr/>
        </p:nvGraphicFramePr>
        <p:xfrm>
          <a:off x="8688070" y="476885"/>
          <a:ext cx="3384550" cy="3290570"/>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gridCol w="2981325">
                  <a:extLst>
                    <a:ext uri="{9D8B030D-6E8A-4147-A177-3AD203B41FA5}">
                      <a16:colId xmlns:a16="http://schemas.microsoft.com/office/drawing/2014/main" val="20001"/>
                    </a:ext>
                  </a:extLst>
                </a:gridCol>
              </a:tblGrid>
              <a:tr h="259080">
                <a:tc gridSpan="2">
                  <a:txBody>
                    <a:bodyPr/>
                    <a:lstStyle/>
                    <a:p>
                      <a:pPr marL="0" lvl="1" indent="0" algn="l" defTabSz="914400" rtl="0" eaLnBrk="1" fontAlgn="auto" latinLnBrk="1" hangingPunct="1">
                        <a:lnSpc>
                          <a:spcPct val="100000"/>
                        </a:lnSpc>
                        <a:spcBef>
                          <a:spcPct val="0"/>
                        </a:spcBef>
                        <a:spcAft>
                          <a:spcPct val="0"/>
                        </a:spcAft>
                        <a:buFontTx/>
                        <a:buNone/>
                      </a:pPr>
                      <a:r>
                        <a:rPr lang="en-US" altLang="ko-KR" sz="900" b="1" kern="1200">
                          <a:solidFill>
                            <a:srgbClr val="4E5263"/>
                          </a:solidFill>
                          <a:latin typeface="맑은 고딕" charset="0"/>
                          <a:ea typeface="맑은 고딕" charset="0"/>
                        </a:rPr>
                        <a:t>Summery.</a:t>
                      </a:r>
                      <a:endParaRPr lang="ko-KR" altLang="en-US" sz="900" b="1" kern="1200">
                        <a:solidFill>
                          <a:srgbClr val="4E5263"/>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3175" cap="flat" cmpd="sng" algn="ctr">
                      <a:solidFill>
                        <a:srgbClr val="A6A6A6">
                          <a:alpha val="100000"/>
                        </a:srgbClr>
                      </a:solidFill>
                      <a:prstDash val="solid"/>
                      <a:round/>
                      <a:headEnd type="none" w="med" len="med"/>
                      <a:tailEnd type="none" w="med" len="med"/>
                    </a:lnB>
                    <a:solidFill>
                      <a:schemeClr val="bg1"/>
                    </a:solidFill>
                  </a:tcPr>
                </a:tc>
                <a:tc hMerge="1">
                  <a:txBody>
                    <a:bodyPr/>
                    <a:lstStyle/>
                    <a:p>
                      <a:endParaRPr lang="ko-KR" altLang="en-US" kern="1200"/>
                    </a:p>
                  </a:txBody>
                  <a:tcPr/>
                </a:tc>
                <a:extLst>
                  <a:ext uri="{0D108BD9-81ED-4DB2-BD59-A6C34878D82A}">
                    <a16:rowId xmlns:a16="http://schemas.microsoft.com/office/drawing/2014/main" val="10000"/>
                  </a:ext>
                </a:extLst>
              </a:tr>
              <a:tr h="786130">
                <a:tc gridSpan="2">
                  <a:txBody>
                    <a:bodyPr/>
                    <a:lstStyle/>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Summery</a:t>
                      </a:r>
                      <a:r>
                        <a:rPr lang="ko-KR" altLang="en-US" sz="800" b="0" kern="1200">
                          <a:solidFill>
                            <a:schemeClr val="tx1"/>
                          </a:solidFill>
                          <a:latin typeface="맑은 고딕" charset="0"/>
                          <a:ea typeface="맑은 고딕" charset="0"/>
                        </a:rPr>
                        <a:t>에는 해당 페이지와 관련된 요약사항을 정리해주세요</a:t>
                      </a:r>
                      <a:r>
                        <a:rPr lang="en-US" altLang="ko-KR" sz="800" b="0" kern="1200">
                          <a:solidFill>
                            <a:schemeClr val="tx1"/>
                          </a:solidFill>
                          <a:latin typeface="맑은 고딕" charset="0"/>
                          <a:ea typeface="맑은 고딕" charset="0"/>
                        </a:rPr>
                        <a:t>.</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Content_#001</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Content_#002</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Content_#003</a:t>
                      </a:r>
                      <a:endParaRPr lang="ko-KR" altLang="en-US" sz="80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3175" cap="flat" cmpd="sng" algn="ctr">
                      <a:solidFill>
                        <a:srgbClr val="A6A6A6">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hMerge="1">
                  <a:txBody>
                    <a:bodyPr/>
                    <a:lstStyle/>
                    <a:p>
                      <a:endParaRPr lang="ko-KR" altLang="en-US" kern="1200"/>
                    </a:p>
                  </a:txBody>
                  <a:tcPr/>
                </a:tc>
                <a:extLst>
                  <a:ext uri="{0D108BD9-81ED-4DB2-BD59-A6C34878D82A}">
                    <a16:rowId xmlns:a16="http://schemas.microsoft.com/office/drawing/2014/main" val="10001"/>
                  </a:ext>
                </a:extLst>
              </a:tr>
              <a:tr h="248285">
                <a:tc>
                  <a:txBody>
                    <a:bodyPr/>
                    <a:lstStyle/>
                    <a:p>
                      <a:pPr marL="0" lvl="1" indent="0" algn="ctr" latinLnBrk="1">
                        <a:lnSpc>
                          <a:spcPct val="120000"/>
                        </a:lnSpc>
                        <a:buFontTx/>
                        <a:buNone/>
                      </a:pPr>
                      <a:r>
                        <a:rPr lang="en-US" altLang="ko-KR" sz="850" b="0" kern="1200">
                          <a:solidFill>
                            <a:schemeClr val="tx1"/>
                          </a:solidFill>
                          <a:latin typeface="맑은 고딕" charset="0"/>
                          <a:ea typeface="맑은 고딕" charset="0"/>
                        </a:rPr>
                        <a:t>1</a:t>
                      </a:r>
                      <a:endParaRPr lang="ko-KR" altLang="en-US" sz="85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리플 메인페이지로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2"/>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2</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지도찾기 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3"/>
                  </a:ext>
                </a:extLst>
              </a:tr>
              <a:tr h="25908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3</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마이페이지&gt;나의 지도관리 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4"/>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4</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마이페이지&gt; 내 정보 변경 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5"/>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5</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로그아웃</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6"/>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6</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게시판 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7"/>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7</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경품페이지로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8"/>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8</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의견 및 오류 제보 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9"/>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9</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사용 설명서 페이지로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8" name="Rect 0"/>
          <p:cNvSpPr txBox="1">
            <a:spLocks/>
          </p:cNvSpPr>
          <p:nvPr/>
        </p:nvSpPr>
        <p:spPr>
          <a:xfrm>
            <a:off x="11780520" y="106680"/>
            <a:ext cx="245745" cy="275590"/>
          </a:xfrm>
          <a:prstGeom prst="rect">
            <a:avLst/>
          </a:prstGeom>
          <a:noFill/>
        </p:spPr>
        <p:txBody>
          <a:bodyPr vert="horz" wrap="none" lIns="91440" tIns="45720" rIns="91440" bIns="45720" numCol="1" anchor="t">
            <a:spAutoFit/>
          </a:bodyPr>
          <a:lstStyle/>
          <a:p>
            <a:pPr marL="0" indent="0" latinLnBrk="0">
              <a:buFontTx/>
              <a:buNone/>
            </a:pPr>
            <a:fld id="{B9320F77-B9A0-41C5-862A-B4B631284C64}" type="slidenum">
              <a:rPr lang="ko-KR" altLang="en-US" sz="900"/>
              <a:t>6</a:t>
            </a:fld>
            <a:endParaRPr lang="ko-KR" altLang="en-US" sz="900"/>
          </a:p>
        </p:txBody>
      </p:sp>
      <p:pic>
        <p:nvPicPr>
          <p:cNvPr id="9" name="그림 6" descr="/Users/jiin/Library/Group Containers/L48J367XN4.com.infraware.PolarisOffice/EngineTemp/33976/fImage658621855365.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66675" y="679450"/>
            <a:ext cx="8448675" cy="4784090"/>
          </a:xfrm>
          <a:prstGeom prst="rect">
            <a:avLst/>
          </a:prstGeom>
          <a:noFill/>
        </p:spPr>
      </p:pic>
      <p:pic>
        <p:nvPicPr>
          <p:cNvPr id="10" name="그림 44" descr="/Users/jiin/Library/Group Containers/L48J367XN4.com.infraware.PolarisOffice/EngineTemp/33976/fImage28152144530.png"/>
          <p:cNvPicPr>
            <a:picLocks/>
          </p:cNvPicPr>
          <p:nvPr/>
        </p:nvPicPr>
        <p:blipFill rotWithShape="1">
          <a:blip r:embed="rId3" cstate="hqprint">
            <a:extLst>
              <a:ext uri="{28A0092B-C50C-407E-A947-70E740481C1C}">
                <a14:useLocalDpi xmlns:a14="http://schemas.microsoft.com/office/drawing/2010/main"/>
              </a:ext>
            </a:extLst>
          </a:blip>
          <a:stretch>
            <a:fillRect/>
          </a:stretch>
        </p:blipFill>
        <p:spPr>
          <a:xfrm>
            <a:off x="6617970" y="998855"/>
            <a:ext cx="191135" cy="187325"/>
          </a:xfrm>
          <a:prstGeom prst="rect">
            <a:avLst/>
          </a:prstGeom>
          <a:noFill/>
        </p:spPr>
      </p:pic>
      <p:pic>
        <p:nvPicPr>
          <p:cNvPr id="11" name="그림 45" descr="/Users/jiin/Library/Group Containers/L48J367XN4.com.infraware.PolarisOffice/EngineTemp/33976/fImage3287289516.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614795" y="1388745"/>
            <a:ext cx="193040" cy="189230"/>
          </a:xfrm>
          <a:prstGeom prst="rect">
            <a:avLst/>
          </a:prstGeom>
          <a:noFill/>
        </p:spPr>
      </p:pic>
      <p:pic>
        <p:nvPicPr>
          <p:cNvPr id="12" name="그림 46" descr="/Users/jiin/Library/Group Containers/L48J367XN4.com.infraware.PolarisOffice/EngineTemp/33976/fImage34422904248.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6618605" y="2017394"/>
            <a:ext cx="191135" cy="187325"/>
          </a:xfrm>
          <a:prstGeom prst="rect">
            <a:avLst/>
          </a:prstGeom>
          <a:noFill/>
        </p:spPr>
      </p:pic>
      <p:pic>
        <p:nvPicPr>
          <p:cNvPr id="13" name="그림 47" descr="/Users/jiin/Library/Group Containers/L48J367XN4.com.infraware.PolarisOffice/EngineTemp/33976/fImage30912919339.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a:off x="6619240" y="2417445"/>
            <a:ext cx="191135" cy="187325"/>
          </a:xfrm>
          <a:prstGeom prst="rect">
            <a:avLst/>
          </a:prstGeom>
          <a:noFill/>
        </p:spPr>
      </p:pic>
      <p:pic>
        <p:nvPicPr>
          <p:cNvPr id="14" name="그림 48" descr="/Users/jiin/Library/Group Containers/L48J367XN4.com.infraware.PolarisOffice/EngineTemp/33976/fImage33882924231.png"/>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a:off x="6617335" y="2797175"/>
            <a:ext cx="191135" cy="187325"/>
          </a:xfrm>
          <a:prstGeom prst="rect">
            <a:avLst/>
          </a:prstGeom>
          <a:noFill/>
        </p:spPr>
      </p:pic>
      <p:pic>
        <p:nvPicPr>
          <p:cNvPr id="15" name="그림 54" descr="/Users/jiin/Library/Group Containers/L48J367XN4.com.infraware.PolarisOffice/EngineTemp/33976/fImage3498298525.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a:off x="6616700" y="3430270"/>
            <a:ext cx="191135" cy="187325"/>
          </a:xfrm>
          <a:prstGeom prst="rect">
            <a:avLst/>
          </a:prstGeom>
          <a:noFill/>
        </p:spPr>
      </p:pic>
      <p:pic>
        <p:nvPicPr>
          <p:cNvPr id="16" name="그림 55" descr="/Users/jiin/Library/Group Containers/L48J367XN4.com.infraware.PolarisOffice/EngineTemp/33976/fImage30752996854.png"/>
          <p:cNvPicPr>
            <a:picLocks/>
          </p:cNvPicPr>
          <p:nvPr/>
        </p:nvPicPr>
        <p:blipFill rotWithShape="1">
          <a:blip r:embed="rId9" cstate="print">
            <a:extLst>
              <a:ext uri="{28A0092B-C50C-407E-A947-70E740481C1C}">
                <a14:useLocalDpi xmlns:a14="http://schemas.microsoft.com/office/drawing/2010/main" val="0"/>
              </a:ext>
            </a:extLst>
          </a:blip>
          <a:stretch>
            <a:fillRect/>
          </a:stretch>
        </p:blipFill>
        <p:spPr>
          <a:xfrm>
            <a:off x="6619875" y="3849370"/>
            <a:ext cx="191135" cy="187325"/>
          </a:xfrm>
          <a:prstGeom prst="rect">
            <a:avLst/>
          </a:prstGeom>
          <a:noFill/>
        </p:spPr>
      </p:pic>
      <p:pic>
        <p:nvPicPr>
          <p:cNvPr id="17" name="그림 59" descr="/Users/jiin/Library/Group Containers/L48J367XN4.com.infraware.PolarisOffice/EngineTemp/33976/fImage34913038656.png"/>
          <p:cNvPicPr>
            <a:picLocks/>
          </p:cNvPicPr>
          <p:nvPr/>
        </p:nvPicPr>
        <p:blipFill rotWithShape="1">
          <a:blip r:embed="rId10" cstate="print">
            <a:extLst>
              <a:ext uri="{28A0092B-C50C-407E-A947-70E740481C1C}">
                <a14:useLocalDpi xmlns:a14="http://schemas.microsoft.com/office/drawing/2010/main" val="0"/>
              </a:ext>
            </a:extLst>
          </a:blip>
          <a:stretch>
            <a:fillRect/>
          </a:stretch>
        </p:blipFill>
        <p:spPr>
          <a:xfrm>
            <a:off x="6616700" y="4404995"/>
            <a:ext cx="191135" cy="187325"/>
          </a:xfrm>
          <a:prstGeom prst="rect">
            <a:avLst/>
          </a:prstGeom>
          <a:noFill/>
        </p:spPr>
      </p:pic>
      <p:pic>
        <p:nvPicPr>
          <p:cNvPr id="18" name="그림 60" descr="/Users/jiin/Library/Group Containers/L48J367XN4.com.infraware.PolarisOffice/EngineTemp/33976/fImage3460304811.png"/>
          <p:cNvPicPr>
            <a:picLocks/>
          </p:cNvPicPr>
          <p:nvPr/>
        </p:nvPicPr>
        <p:blipFill rotWithShape="1">
          <a:blip r:embed="rId11" cstate="print">
            <a:extLst>
              <a:ext uri="{28A0092B-C50C-407E-A947-70E740481C1C}">
                <a14:useLocalDpi xmlns:a14="http://schemas.microsoft.com/office/drawing/2010/main" val="0"/>
              </a:ext>
            </a:extLst>
          </a:blip>
          <a:stretch>
            <a:fillRect/>
          </a:stretch>
        </p:blipFill>
        <p:spPr>
          <a:xfrm>
            <a:off x="6616700" y="4810125"/>
            <a:ext cx="191135" cy="187325"/>
          </a:xfrm>
          <a:prstGeom prst="rect">
            <a:avLst/>
          </a:prstGeom>
          <a:noFill/>
        </p:spPr>
      </p:pic>
      <p:pic>
        <p:nvPicPr>
          <p:cNvPr id="19" name="그림 119" descr="/Users/jiin/Library/Group Containers/L48J367XN4.com.infraware.PolarisOffice/EngineTemp/33976/fImage28152144530.png"/>
          <p:cNvPicPr>
            <a:picLocks/>
          </p:cNvPicPr>
          <p:nvPr/>
        </p:nvPicPr>
        <p:blipFill rotWithShape="1">
          <a:blip r:embed="rId3" cstate="hqprint">
            <a:extLst>
              <a:ext uri="{28A0092B-C50C-407E-A947-70E740481C1C}">
                <a14:useLocalDpi xmlns:a14="http://schemas.microsoft.com/office/drawing/2010/main"/>
              </a:ext>
            </a:extLst>
          </a:blip>
          <a:stretch>
            <a:fillRect/>
          </a:stretch>
        </p:blipFill>
        <p:spPr>
          <a:xfrm>
            <a:off x="6617970" y="998855"/>
            <a:ext cx="191135" cy="187325"/>
          </a:xfrm>
          <a:prstGeom prst="rect">
            <a:avLst/>
          </a:prstGeom>
          <a:noFill/>
        </p:spPr>
      </p:pic>
      <p:pic>
        <p:nvPicPr>
          <p:cNvPr id="20" name="그림 120" descr="/Users/jiin/Library/Group Containers/L48J367XN4.com.infraware.PolarisOffice/EngineTemp/33976/fImage32873657423.png"/>
          <p:cNvPicPr>
            <a:picLocks/>
          </p:cNvPicPr>
          <p:nvPr/>
        </p:nvPicPr>
        <p:blipFill rotWithShape="1">
          <a:blip r:embed="rId12" cstate="print">
            <a:extLst>
              <a:ext uri="{28A0092B-C50C-407E-A947-70E740481C1C}">
                <a14:useLocalDpi xmlns:a14="http://schemas.microsoft.com/office/drawing/2010/main" val="0"/>
              </a:ext>
            </a:extLst>
          </a:blip>
          <a:stretch>
            <a:fillRect/>
          </a:stretch>
        </p:blipFill>
        <p:spPr>
          <a:xfrm>
            <a:off x="6614795" y="1388745"/>
            <a:ext cx="191135" cy="187325"/>
          </a:xfrm>
          <a:prstGeom prst="rect">
            <a:avLst/>
          </a:prstGeom>
          <a:noFill/>
        </p:spPr>
      </p:pic>
      <p:pic>
        <p:nvPicPr>
          <p:cNvPr id="21" name="그림 121" descr="/Users/jiin/Library/Group Containers/L48J367XN4.com.infraware.PolarisOffice/EngineTemp/33976/fImage34423664709.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a:off x="6618605" y="2017394"/>
            <a:ext cx="191135" cy="187325"/>
          </a:xfrm>
          <a:prstGeom prst="rect">
            <a:avLst/>
          </a:prstGeom>
          <a:noFill/>
        </p:spPr>
      </p:pic>
      <p:pic>
        <p:nvPicPr>
          <p:cNvPr id="22" name="그림 122" descr="/Users/jiin/Library/Group Containers/L48J367XN4.com.infraware.PolarisOffice/EngineTemp/33976/fImage30913673484.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a:off x="6619240" y="2417445"/>
            <a:ext cx="191135" cy="18732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txBox="1">
            <a:spLocks noGrp="1"/>
          </p:cNvSpPr>
          <p:nvPr>
            <p:ph type="title"/>
          </p:nvPr>
        </p:nvSpPr>
        <p:spPr>
          <a:xfrm>
            <a:off x="431165" y="2286635"/>
            <a:ext cx="11426190" cy="850265"/>
          </a:xfrm>
          <a:prstGeom prst="rect">
            <a:avLst/>
          </a:prstGeom>
        </p:spPr>
        <p:txBody>
          <a:bodyPr vert="horz" wrap="square" lIns="91440" tIns="45720" rIns="91440" bIns="45720" numCol="1" anchor="ctr">
            <a:noAutofit/>
          </a:bodyPr>
          <a:lstStyle/>
          <a:p>
            <a:pPr marL="0" indent="0" latinLnBrk="0">
              <a:buFontTx/>
              <a:buNone/>
            </a:pPr>
            <a:r>
              <a:rPr lang="ko-KR" altLang="en-US" sz="2800" dirty="0">
                <a:latin typeface="맑은 고딕" charset="0"/>
                <a:ea typeface="맑은 고딕" charset="0"/>
                <a:cs typeface="+mj-cs"/>
              </a:rPr>
              <a:t>지도 페이지</a:t>
            </a:r>
          </a:p>
        </p:txBody>
      </p:sp>
      <p:sp>
        <p:nvSpPr>
          <p:cNvPr id="2" name="텍스트 개체 틀 3">
            <a:extLst>
              <a:ext uri="{FF2B5EF4-FFF2-40B4-BE49-F238E27FC236}">
                <a16:creationId xmlns:a16="http://schemas.microsoft.com/office/drawing/2014/main" id="{9AF9616E-B39B-7EC3-C6ED-AA0B940BBB10}"/>
              </a:ext>
            </a:extLst>
          </p:cNvPr>
          <p:cNvSpPr>
            <a:spLocks noGrp="1"/>
          </p:cNvSpPr>
          <p:nvPr>
            <p:ph type="body" sz="quarter" idx="10"/>
          </p:nvPr>
        </p:nvSpPr>
        <p:spPr>
          <a:xfrm>
            <a:off x="1687373" y="3332989"/>
            <a:ext cx="8953804" cy="672075"/>
          </a:xfrm>
        </p:spPr>
        <p:txBody>
          <a:bodyPr/>
          <a:lstStyle/>
          <a:p>
            <a:r>
              <a:rPr lang="ko-KR" altLang="en-US" dirty="0"/>
              <a:t>지도페이지 </a:t>
            </a:r>
            <a:r>
              <a:rPr lang="en-US" altLang="ko-KR" dirty="0"/>
              <a:t>- </a:t>
            </a:r>
            <a:r>
              <a:rPr lang="ko-KR" altLang="en-US" dirty="0"/>
              <a:t>테마지도</a:t>
            </a:r>
            <a:r>
              <a:rPr lang="en-US" altLang="ko-KR" dirty="0"/>
              <a:t>, </a:t>
            </a:r>
            <a:r>
              <a:rPr lang="ko-KR" altLang="en-US" dirty="0" err="1"/>
              <a:t>팔로잉</a:t>
            </a:r>
            <a:r>
              <a:rPr lang="ko-KR" altLang="en-US" dirty="0"/>
              <a:t> 지도를 포함한 모든 지도를 지도상에서 확인하고 장소추천이 가능한 페이지</a:t>
            </a:r>
          </a:p>
        </p:txBody>
      </p:sp>
    </p:spTree>
    <p:extLst>
      <p:ext uri="{BB962C8B-B14F-4D97-AF65-F5344CB8AC3E}">
        <p14:creationId xmlns:p14="http://schemas.microsoft.com/office/powerpoint/2010/main" val="4228839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69" descr="/Users/jiin/Library/Group Containers/L48J367XN4.com.infraware.PolarisOffice/EngineTemp/33976/fImage6475753133003.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0010" y="737870"/>
            <a:ext cx="8289290" cy="4627880"/>
          </a:xfrm>
          <a:prstGeom prst="rect">
            <a:avLst/>
          </a:prstGeom>
          <a:noFill/>
        </p:spPr>
      </p:pic>
      <p:sp>
        <p:nvSpPr>
          <p:cNvPr id="4" name="텍스트 개체 틀 3"/>
          <p:cNvSpPr txBox="1">
            <a:spLocks noGrp="1"/>
          </p:cNvSpPr>
          <p:nvPr>
            <p:ph type="body" idx="10"/>
          </p:nvPr>
        </p:nvSpPr>
        <p:spPr>
          <a:xfrm>
            <a:off x="1199515" y="110490"/>
            <a:ext cx="2966085" cy="221615"/>
          </a:xfrm>
          <a:prstGeom prst="rect">
            <a:avLst/>
          </a:prstGeom>
        </p:spPr>
        <p:txBody>
          <a:bodyPr vert="horz" wrap="square" lIns="91440" tIns="45720" rIns="91440" bIns="45720" numCol="1" anchor="ctr">
            <a:noAutofit/>
          </a:bodyPr>
          <a:lstStyle/>
          <a:p>
            <a:pPr marL="0" indent="0" latinLnBrk="0">
              <a:buFontTx/>
              <a:buNone/>
            </a:pPr>
            <a:endParaRPr lang="ko-KR" altLang="en-US" sz="900">
              <a:latin typeface="+mn-ea"/>
              <a:ea typeface="맑은 고딕" charset="0"/>
              <a:cs typeface="+mn-cs"/>
            </a:endParaRPr>
          </a:p>
        </p:txBody>
      </p:sp>
      <p:sp>
        <p:nvSpPr>
          <p:cNvPr id="5" name="텍스트 개체 틀 4"/>
          <p:cNvSpPr txBox="1">
            <a:spLocks noGrp="1"/>
          </p:cNvSpPr>
          <p:nvPr>
            <p:ph type="body" idx="11"/>
          </p:nvPr>
        </p:nvSpPr>
        <p:spPr>
          <a:xfrm>
            <a:off x="5231765" y="110490"/>
            <a:ext cx="3329940" cy="221615"/>
          </a:xfrm>
          <a:prstGeom prst="rect">
            <a:avLst/>
          </a:prstGeom>
        </p:spPr>
        <p:txBody>
          <a:bodyPr vert="horz" wrap="square" lIns="91440" tIns="45720" rIns="91440" bIns="45720" numCol="1" anchor="ctr">
            <a:noAutofit/>
          </a:bodyPr>
          <a:lstStyle/>
          <a:p>
            <a:pPr marL="0" indent="0" latinLnBrk="0">
              <a:buFontTx/>
              <a:buNone/>
            </a:pPr>
            <a:r>
              <a:rPr lang="ko-KR" altLang="en-US" sz="900" dirty="0">
                <a:latin typeface="+mn-ea"/>
                <a:ea typeface="맑은 고딕" charset="0"/>
                <a:cs typeface="+mn-cs"/>
              </a:rPr>
              <a:t>지도 페이지</a:t>
            </a:r>
          </a:p>
        </p:txBody>
      </p:sp>
      <p:graphicFrame>
        <p:nvGraphicFramePr>
          <p:cNvPr id="7" name="Table 3"/>
          <p:cNvGraphicFramePr>
            <a:graphicFrameLocks noGrp="1"/>
          </p:cNvGraphicFramePr>
          <p:nvPr/>
        </p:nvGraphicFramePr>
        <p:xfrm>
          <a:off x="8688070" y="476885"/>
          <a:ext cx="3384550" cy="2798445"/>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gridCol w="2981325">
                  <a:extLst>
                    <a:ext uri="{9D8B030D-6E8A-4147-A177-3AD203B41FA5}">
                      <a16:colId xmlns:a16="http://schemas.microsoft.com/office/drawing/2014/main" val="20001"/>
                    </a:ext>
                  </a:extLst>
                </a:gridCol>
              </a:tblGrid>
              <a:tr h="259080">
                <a:tc gridSpan="2">
                  <a:txBody>
                    <a:bodyPr/>
                    <a:lstStyle/>
                    <a:p>
                      <a:pPr marL="0" lvl="1" indent="0" algn="l" defTabSz="914400" rtl="0" eaLnBrk="1" fontAlgn="auto" latinLnBrk="1" hangingPunct="1">
                        <a:lnSpc>
                          <a:spcPct val="100000"/>
                        </a:lnSpc>
                        <a:spcBef>
                          <a:spcPct val="0"/>
                        </a:spcBef>
                        <a:spcAft>
                          <a:spcPct val="0"/>
                        </a:spcAft>
                        <a:buFontTx/>
                        <a:buNone/>
                      </a:pPr>
                      <a:r>
                        <a:rPr lang="en-US" altLang="ko-KR" sz="900" b="1" kern="1200">
                          <a:solidFill>
                            <a:srgbClr val="4E5263"/>
                          </a:solidFill>
                          <a:latin typeface="맑은 고딕" charset="0"/>
                          <a:ea typeface="맑은 고딕" charset="0"/>
                        </a:rPr>
                        <a:t>Summery.</a:t>
                      </a:r>
                      <a:endParaRPr lang="ko-KR" altLang="en-US" sz="900" b="1" kern="1200">
                        <a:solidFill>
                          <a:srgbClr val="4E5263"/>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3175" cap="flat" cmpd="sng" algn="ctr">
                      <a:solidFill>
                        <a:srgbClr val="A6A6A6">
                          <a:alpha val="100000"/>
                        </a:srgbClr>
                      </a:solidFill>
                      <a:prstDash val="solid"/>
                      <a:round/>
                      <a:headEnd type="none" w="med" len="med"/>
                      <a:tailEnd type="none" w="med" len="med"/>
                    </a:lnB>
                    <a:solidFill>
                      <a:schemeClr val="bg1"/>
                    </a:solidFill>
                  </a:tcPr>
                </a:tc>
                <a:tc hMerge="1">
                  <a:txBody>
                    <a:bodyPr/>
                    <a:lstStyle/>
                    <a:p>
                      <a:endParaRPr lang="ko-KR" altLang="en-US" kern="1200"/>
                    </a:p>
                  </a:txBody>
                  <a:tcPr/>
                </a:tc>
                <a:extLst>
                  <a:ext uri="{0D108BD9-81ED-4DB2-BD59-A6C34878D82A}">
                    <a16:rowId xmlns:a16="http://schemas.microsoft.com/office/drawing/2014/main" val="10000"/>
                  </a:ext>
                </a:extLst>
              </a:tr>
              <a:tr h="786130">
                <a:tc gridSpan="2">
                  <a:txBody>
                    <a:bodyPr/>
                    <a:lstStyle/>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Summery</a:t>
                      </a:r>
                      <a:r>
                        <a:rPr lang="ko-KR" altLang="en-US" sz="800" b="0" kern="1200">
                          <a:solidFill>
                            <a:schemeClr val="tx1"/>
                          </a:solidFill>
                          <a:latin typeface="맑은 고딕" charset="0"/>
                          <a:ea typeface="맑은 고딕" charset="0"/>
                        </a:rPr>
                        <a:t>에는 해당 페이지와 관련된 요약사항을 정리해주세요</a:t>
                      </a:r>
                      <a:r>
                        <a:rPr lang="en-US" altLang="ko-KR" sz="800" b="0" kern="1200">
                          <a:solidFill>
                            <a:schemeClr val="tx1"/>
                          </a:solidFill>
                          <a:latin typeface="맑은 고딕" charset="0"/>
                          <a:ea typeface="맑은 고딕" charset="0"/>
                        </a:rPr>
                        <a:t>.</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Content_#001</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Content_#002</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Content_#003</a:t>
                      </a:r>
                      <a:endParaRPr lang="ko-KR" altLang="en-US" sz="80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3175" cap="flat" cmpd="sng" algn="ctr">
                      <a:solidFill>
                        <a:srgbClr val="A6A6A6">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hMerge="1">
                  <a:txBody>
                    <a:bodyPr/>
                    <a:lstStyle/>
                    <a:p>
                      <a:endParaRPr lang="ko-KR" altLang="en-US" kern="1200"/>
                    </a:p>
                  </a:txBody>
                  <a:tcPr/>
                </a:tc>
                <a:extLst>
                  <a:ext uri="{0D108BD9-81ED-4DB2-BD59-A6C34878D82A}">
                    <a16:rowId xmlns:a16="http://schemas.microsoft.com/office/drawing/2014/main" val="10001"/>
                  </a:ext>
                </a:extLst>
              </a:tr>
              <a:tr h="248285">
                <a:tc>
                  <a:txBody>
                    <a:bodyPr/>
                    <a:lstStyle/>
                    <a:p>
                      <a:pPr marL="0" lvl="1" indent="0" algn="ctr" latinLnBrk="1">
                        <a:lnSpc>
                          <a:spcPct val="120000"/>
                        </a:lnSpc>
                        <a:buFontTx/>
                        <a:buNone/>
                      </a:pPr>
                      <a:r>
                        <a:rPr lang="en-US" altLang="ko-KR" sz="850" b="0" kern="1200">
                          <a:solidFill>
                            <a:schemeClr val="tx1"/>
                          </a:solidFill>
                          <a:latin typeface="맑은 고딕" charset="0"/>
                          <a:ea typeface="맑은 고딕" charset="0"/>
                        </a:rPr>
                        <a:t>1</a:t>
                      </a:r>
                      <a:endParaRPr lang="ko-KR" altLang="en-US" sz="85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선택한 테마 작성자 닉네임. 클릭 시 프로필창 팝업 표시</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2"/>
                  </a:ext>
                </a:extLst>
              </a:tr>
              <a:tr h="26352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2</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거리순 / 추천순으로 장소 정렬</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3"/>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3</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클릭 시 해당 장소에 대한 후기창 팝업 표시</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4"/>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4</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현재 URL 링크 복사</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5"/>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5</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내 위치상의 지도로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6"/>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6</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뒤로 가기(메인 페이지)</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7"/>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7</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새로고침</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Rect 0"/>
          <p:cNvSpPr txBox="1">
            <a:spLocks/>
          </p:cNvSpPr>
          <p:nvPr/>
        </p:nvSpPr>
        <p:spPr>
          <a:xfrm>
            <a:off x="11780520" y="106680"/>
            <a:ext cx="245745" cy="275590"/>
          </a:xfrm>
          <a:prstGeom prst="rect">
            <a:avLst/>
          </a:prstGeom>
          <a:noFill/>
        </p:spPr>
        <p:txBody>
          <a:bodyPr vert="horz" wrap="none" lIns="91440" tIns="45720" rIns="91440" bIns="45720" numCol="1" anchor="t">
            <a:spAutoFit/>
          </a:bodyPr>
          <a:lstStyle/>
          <a:p>
            <a:pPr marL="0" indent="0" latinLnBrk="0">
              <a:buFontTx/>
              <a:buNone/>
            </a:pPr>
            <a:fld id="{B9320F77-B9A0-41C5-862A-B4B631284C64}" type="slidenum">
              <a:rPr lang="ko-KR" altLang="en-US" sz="900"/>
              <a:t>8</a:t>
            </a:fld>
            <a:endParaRPr lang="ko-KR" altLang="en-US" sz="900"/>
          </a:p>
        </p:txBody>
      </p:sp>
      <p:pic>
        <p:nvPicPr>
          <p:cNvPr id="10" name="그림 61" descr="/Users/jiin/Library/Group Containers/L48J367XN4.com.infraware.PolarisOffice/EngineTemp/33976/fImage28152144530.png"/>
          <p:cNvPicPr>
            <a:picLocks/>
          </p:cNvPicPr>
          <p:nvPr/>
        </p:nvPicPr>
        <p:blipFill rotWithShape="1">
          <a:blip r:embed="rId3" cstate="hqprint">
            <a:extLst>
              <a:ext uri="{28A0092B-C50C-407E-A947-70E740481C1C}">
                <a14:useLocalDpi xmlns:a14="http://schemas.microsoft.com/office/drawing/2010/main"/>
              </a:ext>
            </a:extLst>
          </a:blip>
          <a:stretch>
            <a:fillRect/>
          </a:stretch>
        </p:blipFill>
        <p:spPr>
          <a:xfrm>
            <a:off x="6490970" y="1184910"/>
            <a:ext cx="191135" cy="187325"/>
          </a:xfrm>
          <a:prstGeom prst="rect">
            <a:avLst/>
          </a:prstGeom>
          <a:noFill/>
        </p:spPr>
      </p:pic>
      <p:pic>
        <p:nvPicPr>
          <p:cNvPr id="11" name="그림 62" descr="/Users/jiin/Library/Group Containers/L48J367XN4.com.infraware.PolarisOffice/EngineTemp/33976/fImage32873062258.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489065" y="1430655"/>
            <a:ext cx="193040" cy="189230"/>
          </a:xfrm>
          <a:prstGeom prst="rect">
            <a:avLst/>
          </a:prstGeom>
          <a:noFill/>
        </p:spPr>
      </p:pic>
      <p:sp>
        <p:nvSpPr>
          <p:cNvPr id="12" name="도형 63"/>
          <p:cNvSpPr>
            <a:spLocks/>
          </p:cNvSpPr>
          <p:nvPr/>
        </p:nvSpPr>
        <p:spPr>
          <a:xfrm>
            <a:off x="6553835" y="1659890"/>
            <a:ext cx="1683385" cy="3479165"/>
          </a:xfrm>
          <a:prstGeom prst="rect">
            <a:avLst/>
          </a:prstGeom>
          <a:noFill/>
          <a:ln w="2540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3" name="그림 64" descr="/Users/jiin/Library/Group Containers/L48J367XN4.com.infraware.PolarisOffice/EngineTemp/33976/fImage34423085706.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6488430" y="1864359"/>
            <a:ext cx="191135" cy="187325"/>
          </a:xfrm>
          <a:prstGeom prst="rect">
            <a:avLst/>
          </a:prstGeom>
          <a:noFill/>
        </p:spPr>
      </p:pic>
      <p:pic>
        <p:nvPicPr>
          <p:cNvPr id="14" name="그림 65" descr="/Users/jiin/Library/Group Containers/L48J367XN4.com.infraware.PolarisOffice/EngineTemp/33976/fImage30913097768.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a:off x="101600" y="4428490"/>
            <a:ext cx="191135" cy="187325"/>
          </a:xfrm>
          <a:prstGeom prst="rect">
            <a:avLst/>
          </a:prstGeom>
          <a:noFill/>
        </p:spPr>
      </p:pic>
      <p:pic>
        <p:nvPicPr>
          <p:cNvPr id="15" name="그림 66" descr="/Users/jiin/Library/Group Containers/L48J367XN4.com.infraware.PolarisOffice/EngineTemp/33976/fImage33883107956.png"/>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a:off x="106045" y="4888230"/>
            <a:ext cx="191135" cy="187325"/>
          </a:xfrm>
          <a:prstGeom prst="rect">
            <a:avLst/>
          </a:prstGeom>
          <a:noFill/>
        </p:spPr>
      </p:pic>
      <p:sp>
        <p:nvSpPr>
          <p:cNvPr id="16" name="도형 67"/>
          <p:cNvSpPr>
            <a:spLocks/>
          </p:cNvSpPr>
          <p:nvPr/>
        </p:nvSpPr>
        <p:spPr>
          <a:xfrm>
            <a:off x="120015" y="1193800"/>
            <a:ext cx="281940" cy="283845"/>
          </a:xfrm>
          <a:prstGeom prst="rect">
            <a:avLst/>
          </a:prstGeom>
          <a:noFill/>
          <a:ln w="1905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sp>
        <p:nvSpPr>
          <p:cNvPr id="19" name="도형 71"/>
          <p:cNvSpPr>
            <a:spLocks/>
          </p:cNvSpPr>
          <p:nvPr/>
        </p:nvSpPr>
        <p:spPr>
          <a:xfrm>
            <a:off x="6603365" y="1408430"/>
            <a:ext cx="1170305" cy="202565"/>
          </a:xfrm>
          <a:prstGeom prst="rect">
            <a:avLst/>
          </a:prstGeom>
          <a:noFill/>
          <a:ln w="1270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20" name="그림 74" descr="/Users/jiin/Library/Group Containers/L48J367XN4.com.infraware.PolarisOffice/EngineTemp/33976/fImage349831666.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a:off x="3810" y="1058545"/>
            <a:ext cx="191135" cy="187325"/>
          </a:xfrm>
          <a:prstGeom prst="rect">
            <a:avLst/>
          </a:prstGeom>
          <a:noFill/>
        </p:spPr>
      </p:pic>
      <p:pic>
        <p:nvPicPr>
          <p:cNvPr id="21" name="그림 75" descr="/Users/jiin/Library/Group Containers/L48J367XN4.com.infraware.PolarisOffice/EngineTemp/33976/fImage30753172922.png"/>
          <p:cNvPicPr>
            <a:picLocks/>
          </p:cNvPicPr>
          <p:nvPr/>
        </p:nvPicPr>
        <p:blipFill rotWithShape="1">
          <a:blip r:embed="rId9" cstate="print">
            <a:extLst>
              <a:ext uri="{28A0092B-C50C-407E-A947-70E740481C1C}">
                <a14:useLocalDpi xmlns:a14="http://schemas.microsoft.com/office/drawing/2010/main" val="0"/>
              </a:ext>
            </a:extLst>
          </a:blip>
          <a:stretch>
            <a:fillRect/>
          </a:stretch>
        </p:blipFill>
        <p:spPr>
          <a:xfrm>
            <a:off x="1200785" y="1238250"/>
            <a:ext cx="191135" cy="18732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txBox="1">
            <a:spLocks noGrp="1"/>
          </p:cNvSpPr>
          <p:nvPr>
            <p:ph type="body" idx="10"/>
          </p:nvPr>
        </p:nvSpPr>
        <p:spPr>
          <a:xfrm>
            <a:off x="1199515" y="110490"/>
            <a:ext cx="2966085" cy="221615"/>
          </a:xfrm>
          <a:prstGeom prst="rect">
            <a:avLst/>
          </a:prstGeom>
        </p:spPr>
        <p:txBody>
          <a:bodyPr vert="horz" wrap="square" lIns="91440" tIns="45720" rIns="91440" bIns="45720" numCol="1" anchor="ctr">
            <a:noAutofit/>
          </a:bodyPr>
          <a:lstStyle/>
          <a:p>
            <a:pPr marL="0" indent="0" latinLnBrk="0">
              <a:buFontTx/>
              <a:buNone/>
            </a:pPr>
            <a:endParaRPr lang="ko-KR" altLang="en-US" sz="900">
              <a:latin typeface="+mn-ea"/>
              <a:ea typeface="맑은 고딕" charset="0"/>
              <a:cs typeface="+mn-cs"/>
            </a:endParaRPr>
          </a:p>
        </p:txBody>
      </p:sp>
      <p:sp>
        <p:nvSpPr>
          <p:cNvPr id="5" name="텍스트 개체 틀 4"/>
          <p:cNvSpPr txBox="1">
            <a:spLocks noGrp="1"/>
          </p:cNvSpPr>
          <p:nvPr>
            <p:ph type="body" idx="11"/>
          </p:nvPr>
        </p:nvSpPr>
        <p:spPr>
          <a:xfrm>
            <a:off x="5231765" y="110490"/>
            <a:ext cx="3329940" cy="221615"/>
          </a:xfrm>
          <a:prstGeom prst="rect">
            <a:avLst/>
          </a:prstGeom>
        </p:spPr>
        <p:txBody>
          <a:bodyPr vert="horz" wrap="square" lIns="91440" tIns="45720" rIns="91440" bIns="45720" numCol="1" anchor="ctr">
            <a:noAutofit/>
          </a:bodyPr>
          <a:lstStyle/>
          <a:p>
            <a:pPr latinLnBrk="0"/>
            <a:r>
              <a:rPr lang="ko-KR" altLang="en-US" sz="900" dirty="0">
                <a:latin typeface="+mn-ea"/>
                <a:ea typeface="맑은 고딕" charset="0"/>
                <a:cs typeface="+mn-cs"/>
              </a:rPr>
              <a:t>지도 페이지</a:t>
            </a:r>
          </a:p>
        </p:txBody>
      </p:sp>
      <p:graphicFrame>
        <p:nvGraphicFramePr>
          <p:cNvPr id="7" name="Table 3"/>
          <p:cNvGraphicFramePr>
            <a:graphicFrameLocks noGrp="1"/>
          </p:cNvGraphicFramePr>
          <p:nvPr/>
        </p:nvGraphicFramePr>
        <p:xfrm>
          <a:off x="8688070" y="476885"/>
          <a:ext cx="3384550" cy="3111500"/>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gridCol w="2981325">
                  <a:extLst>
                    <a:ext uri="{9D8B030D-6E8A-4147-A177-3AD203B41FA5}">
                      <a16:colId xmlns:a16="http://schemas.microsoft.com/office/drawing/2014/main" val="20001"/>
                    </a:ext>
                  </a:extLst>
                </a:gridCol>
              </a:tblGrid>
              <a:tr h="259080">
                <a:tc gridSpan="2">
                  <a:txBody>
                    <a:bodyPr/>
                    <a:lstStyle/>
                    <a:p>
                      <a:pPr marL="0" lvl="1" indent="0" algn="l" defTabSz="914400" rtl="0" eaLnBrk="1" fontAlgn="auto" latinLnBrk="1" hangingPunct="1">
                        <a:lnSpc>
                          <a:spcPct val="100000"/>
                        </a:lnSpc>
                        <a:spcBef>
                          <a:spcPct val="0"/>
                        </a:spcBef>
                        <a:spcAft>
                          <a:spcPct val="0"/>
                        </a:spcAft>
                        <a:buFontTx/>
                        <a:buNone/>
                      </a:pPr>
                      <a:r>
                        <a:rPr lang="en-US" altLang="ko-KR" sz="900" b="1" kern="1200">
                          <a:solidFill>
                            <a:srgbClr val="4E5263"/>
                          </a:solidFill>
                          <a:latin typeface="맑은 고딕" charset="0"/>
                          <a:ea typeface="맑은 고딕" charset="0"/>
                        </a:rPr>
                        <a:t>Summery.</a:t>
                      </a:r>
                      <a:endParaRPr lang="ko-KR" altLang="en-US" sz="900" b="1" kern="1200">
                        <a:solidFill>
                          <a:srgbClr val="4E5263"/>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0" cap="flat" cmpd="sng" algn="ctr">
                      <a:noFill/>
                      <a:prstDash/>
                      <a:round/>
                      <a:headEnd type="none" w="med" len="med"/>
                      <a:tailEnd type="none" w="med" len="med"/>
                    </a:lnT>
                    <a:lnB w="3175" cap="flat" cmpd="sng" algn="ctr">
                      <a:solidFill>
                        <a:srgbClr val="A6A6A6">
                          <a:alpha val="100000"/>
                        </a:srgbClr>
                      </a:solidFill>
                      <a:prstDash val="solid"/>
                      <a:round/>
                      <a:headEnd type="none" w="med" len="med"/>
                      <a:tailEnd type="none" w="med" len="med"/>
                    </a:lnB>
                    <a:solidFill>
                      <a:schemeClr val="bg1"/>
                    </a:solidFill>
                  </a:tcPr>
                </a:tc>
                <a:tc hMerge="1">
                  <a:txBody>
                    <a:bodyPr/>
                    <a:lstStyle/>
                    <a:p>
                      <a:endParaRPr lang="ko-KR" altLang="en-US" kern="1200"/>
                    </a:p>
                  </a:txBody>
                  <a:tcPr/>
                </a:tc>
                <a:extLst>
                  <a:ext uri="{0D108BD9-81ED-4DB2-BD59-A6C34878D82A}">
                    <a16:rowId xmlns:a16="http://schemas.microsoft.com/office/drawing/2014/main" val="10000"/>
                  </a:ext>
                </a:extLst>
              </a:tr>
              <a:tr h="786130">
                <a:tc gridSpan="2">
                  <a:txBody>
                    <a:bodyPr/>
                    <a:lstStyle/>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Summery</a:t>
                      </a:r>
                      <a:r>
                        <a:rPr lang="ko-KR" altLang="en-US" sz="800" b="0" kern="1200">
                          <a:solidFill>
                            <a:schemeClr val="tx1"/>
                          </a:solidFill>
                          <a:latin typeface="맑은 고딕" charset="0"/>
                          <a:ea typeface="맑은 고딕" charset="0"/>
                        </a:rPr>
                        <a:t>에는 해당 페이지와 관련된 요약사항을 정리해주세요</a:t>
                      </a:r>
                      <a:r>
                        <a:rPr lang="en-US" altLang="ko-KR" sz="800" b="0" kern="1200">
                          <a:solidFill>
                            <a:schemeClr val="tx1"/>
                          </a:solidFill>
                          <a:latin typeface="맑은 고딕" charset="0"/>
                          <a:ea typeface="맑은 고딕" charset="0"/>
                        </a:rPr>
                        <a:t>.</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Content_#001</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Content_#002</a:t>
                      </a:r>
                      <a:endParaRPr lang="ko-KR" altLang="en-US" sz="800" b="0" kern="1200">
                        <a:solidFill>
                          <a:schemeClr val="tx1"/>
                        </a:solidFill>
                        <a:latin typeface="맑은 고딕" charset="0"/>
                        <a:ea typeface="맑은 고딕" charset="0"/>
                      </a:endParaRPr>
                    </a:p>
                    <a:p>
                      <a:pPr marL="107950" lvl="1" indent="-107950" algn="just" defTabSz="914400" rtl="0" eaLnBrk="1" fontAlgn="auto" latinLnBrk="1" hangingPunct="1">
                        <a:lnSpc>
                          <a:spcPct val="120000"/>
                        </a:lnSpc>
                        <a:spcBef>
                          <a:spcPct val="0"/>
                        </a:spcBef>
                        <a:spcAft>
                          <a:spcPct val="0"/>
                        </a:spcAft>
                        <a:buFont typeface="Arial"/>
                        <a:buChar char="•"/>
                      </a:pPr>
                      <a:r>
                        <a:rPr lang="en-US" altLang="ko-KR" sz="800" b="0" kern="1200">
                          <a:solidFill>
                            <a:schemeClr val="tx1"/>
                          </a:solidFill>
                          <a:latin typeface="맑은 고딕" charset="0"/>
                          <a:ea typeface="맑은 고딕" charset="0"/>
                        </a:rPr>
                        <a:t>Content_#003</a:t>
                      </a:r>
                      <a:endParaRPr lang="ko-KR" altLang="en-US" sz="80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0" cap="flat" cmpd="sng" algn="ctr">
                      <a:noFill/>
                      <a:prstDash/>
                      <a:round/>
                      <a:headEnd type="none" w="med" len="med"/>
                      <a:tailEnd type="none" w="med" len="med"/>
                    </a:lnR>
                    <a:lnT w="3175" cap="flat" cmpd="sng" algn="ctr">
                      <a:solidFill>
                        <a:srgbClr val="A6A6A6">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hMerge="1">
                  <a:txBody>
                    <a:bodyPr/>
                    <a:lstStyle/>
                    <a:p>
                      <a:endParaRPr lang="ko-KR" altLang="en-US" kern="1200"/>
                    </a:p>
                  </a:txBody>
                  <a:tcPr/>
                </a:tc>
                <a:extLst>
                  <a:ext uri="{0D108BD9-81ED-4DB2-BD59-A6C34878D82A}">
                    <a16:rowId xmlns:a16="http://schemas.microsoft.com/office/drawing/2014/main" val="10001"/>
                  </a:ext>
                </a:extLst>
              </a:tr>
              <a:tr h="405130">
                <a:tc>
                  <a:txBody>
                    <a:bodyPr/>
                    <a:lstStyle/>
                    <a:p>
                      <a:pPr marL="0" lvl="1" indent="0" algn="ctr" latinLnBrk="1">
                        <a:lnSpc>
                          <a:spcPct val="120000"/>
                        </a:lnSpc>
                        <a:buFontTx/>
                        <a:buNone/>
                      </a:pPr>
                      <a:r>
                        <a:rPr lang="en-US" altLang="ko-KR" sz="850" b="0" kern="1200">
                          <a:solidFill>
                            <a:schemeClr val="tx1"/>
                          </a:solidFill>
                          <a:latin typeface="맑은 고딕" charset="0"/>
                          <a:ea typeface="맑은 고딕" charset="0"/>
                        </a:rPr>
                        <a:t>1</a:t>
                      </a:r>
                      <a:endParaRPr lang="ko-KR" altLang="en-US" sz="850" b="0" kern="1200">
                        <a:solidFill>
                          <a:schemeClr val="tx1"/>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추천 테마에 속해있는 장소들이 지도위에 표시되고, 클릭 시 해당 장소 후기 팝업창</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2"/>
                  </a:ext>
                </a:extLst>
              </a:tr>
              <a:tr h="25971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2</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defTabSz="914400" rtl="0" eaLnBrk="1" fontAlgn="auto" latinLnBrk="1" hangingPunct="1">
                        <a:lnSpc>
                          <a:spcPct val="120000"/>
                        </a:lnSpc>
                        <a:spcBef>
                          <a:spcPct val="0"/>
                        </a:spcBef>
                        <a:spcAft>
                          <a:spcPct val="0"/>
                        </a:spcAft>
                        <a:buFontTx/>
                        <a:buNone/>
                      </a:pPr>
                      <a:r>
                        <a:rPr kumimoji="1" lang="ko-KR" altLang="en-US" sz="850" kern="1200">
                          <a:solidFill>
                            <a:schemeClr val="tx1"/>
                          </a:solidFill>
                          <a:latin typeface="맑은 고딕" charset="0"/>
                        </a:rPr>
                        <a:t>뒤로 가기</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3"/>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3</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새로고침</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4"/>
                  </a:ext>
                </a:extLst>
              </a:tr>
              <a:tr h="25146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4</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내 위치상의 지도로 이동</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5"/>
                  </a:ext>
                </a:extLst>
              </a:tr>
              <a:tr h="405130">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5</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r>
                        <a:rPr lang="ko-KR" altLang="en-US" sz="850" b="0" kern="1200">
                          <a:solidFill>
                            <a:srgbClr val="000000"/>
                          </a:solidFill>
                          <a:latin typeface="맑은 고딕" charset="0"/>
                          <a:ea typeface="맑은 고딕" charset="0"/>
                        </a:rPr>
                        <a:t>해당 테마에 대한 장소 추천이 가능. 클릭 시 장소 추천하기 단계로 이동함</a:t>
                      </a: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6"/>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6</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7"/>
                  </a:ext>
                </a:extLst>
              </a:tr>
              <a:tr h="248285">
                <a:tc>
                  <a:txBody>
                    <a:bodyPr/>
                    <a:lstStyle/>
                    <a:p>
                      <a:pPr marL="0" lvl="1" indent="0" algn="ctr" latinLnBrk="1">
                        <a:lnSpc>
                          <a:spcPct val="120000"/>
                        </a:lnSpc>
                        <a:buFontTx/>
                        <a:buNone/>
                      </a:pPr>
                      <a:r>
                        <a:rPr lang="en-US" altLang="ko-KR" sz="850" b="0" kern="1200">
                          <a:solidFill>
                            <a:srgbClr val="000000"/>
                          </a:solidFill>
                          <a:latin typeface="맑은 고딕" charset="0"/>
                          <a:ea typeface="맑은 고딕" charset="0"/>
                        </a:rPr>
                        <a:t>7</a:t>
                      </a:r>
                      <a:endParaRPr lang="ko-KR" altLang="en-US" sz="850" b="0" kern="1200">
                        <a:solidFill>
                          <a:srgbClr val="000000"/>
                        </a:solidFill>
                        <a:latin typeface="맑은 고딕" charset="0"/>
                        <a:ea typeface="맑은 고딕" charset="0"/>
                      </a:endParaRPr>
                    </a:p>
                  </a:txBody>
                  <a:tcPr anchor="ctr">
                    <a:lnL w="0" cap="flat" cmpd="sng" algn="ctr">
                      <a:noFill/>
                      <a:prstDash/>
                      <a:round/>
                      <a:headEnd type="none" w="med" len="med"/>
                      <a:tailEnd type="none" w="med" len="med"/>
                    </a:lnL>
                    <a:lnR w="3175" cap="flat" cmpd="sng" algn="ctr">
                      <a:solidFill>
                        <a:srgbClr val="808080">
                          <a:alpha val="100000"/>
                        </a:srgbClr>
                      </a:solidFill>
                      <a:prstDash val="solid"/>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tc>
                  <a:txBody>
                    <a:bodyPr/>
                    <a:lstStyle/>
                    <a:p>
                      <a:pPr marL="0" lvl="1" indent="0" algn="just" latinLnBrk="1">
                        <a:lnSpc>
                          <a:spcPct val="120000"/>
                        </a:lnSpc>
                        <a:buFontTx/>
                        <a:buNone/>
                      </a:pPr>
                      <a:endParaRPr lang="ko-KR" altLang="en-US" sz="850" b="0" kern="1200">
                        <a:solidFill>
                          <a:srgbClr val="000000"/>
                        </a:solidFill>
                        <a:latin typeface="맑은 고딕" charset="0"/>
                        <a:ea typeface="맑은 고딕" charset="0"/>
                      </a:endParaRPr>
                    </a:p>
                  </a:txBody>
                  <a:tcPr anchor="ctr">
                    <a:lnL w="3175" cap="flat" cmpd="sng" algn="ctr">
                      <a:solidFill>
                        <a:srgbClr val="808080">
                          <a:alpha val="100000"/>
                        </a:srgbClr>
                      </a:solidFill>
                      <a:prstDash val="solid"/>
                      <a:round/>
                      <a:headEnd type="none" w="med" len="med"/>
                      <a:tailEnd type="none" w="med" len="med"/>
                    </a:lnL>
                    <a:lnR w="0" cap="flat" cmpd="sng" algn="ctr">
                      <a:noFill/>
                      <a:prstDash/>
                      <a:round/>
                      <a:headEnd type="none" w="med" len="med"/>
                      <a:tailEnd type="none" w="med" len="med"/>
                    </a:lnR>
                    <a:lnT w="3175" cap="flat" cmpd="sng" algn="ctr">
                      <a:solidFill>
                        <a:srgbClr val="808080">
                          <a:alpha val="100000"/>
                        </a:srgbClr>
                      </a:solidFill>
                      <a:prstDash val="solid"/>
                      <a:round/>
                      <a:headEnd type="none" w="med" len="med"/>
                      <a:tailEnd type="none" w="med" len="med"/>
                    </a:lnT>
                    <a:lnB w="3175" cap="flat" cmpd="sng" algn="ctr">
                      <a:solidFill>
                        <a:srgbClr val="808080">
                          <a:alpha val="100000"/>
                        </a:srgb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Rect 0"/>
          <p:cNvSpPr txBox="1">
            <a:spLocks/>
          </p:cNvSpPr>
          <p:nvPr/>
        </p:nvSpPr>
        <p:spPr>
          <a:xfrm>
            <a:off x="11780520" y="106680"/>
            <a:ext cx="245745" cy="275590"/>
          </a:xfrm>
          <a:prstGeom prst="rect">
            <a:avLst/>
          </a:prstGeom>
          <a:noFill/>
        </p:spPr>
        <p:txBody>
          <a:bodyPr vert="horz" wrap="none" lIns="91440" tIns="45720" rIns="91440" bIns="45720" numCol="1" anchor="t">
            <a:spAutoFit/>
          </a:bodyPr>
          <a:lstStyle/>
          <a:p>
            <a:pPr marL="0" indent="0" latinLnBrk="0">
              <a:buFontTx/>
              <a:buNone/>
            </a:pPr>
            <a:fld id="{B9320F77-B9A0-41C5-862A-B4B631284C64}" type="slidenum">
              <a:rPr lang="ko-KR" altLang="en-US" sz="900"/>
              <a:t>9</a:t>
            </a:fld>
            <a:endParaRPr lang="ko-KR" altLang="en-US" sz="900"/>
          </a:p>
        </p:txBody>
      </p:sp>
      <p:pic>
        <p:nvPicPr>
          <p:cNvPr id="9" name="그림 76" descr="/Users/jiin/Library/Group Containers/L48J367XN4.com.infraware.PolarisOffice/EngineTemp/33976/fImage8807893188859.png"/>
          <p:cNvPicPr>
            <a:picLocks noChangeAspect="1"/>
          </p:cNvPicPr>
          <p:nvPr/>
        </p:nvPicPr>
        <p:blipFill rotWithShape="1">
          <a:blip r:embed="rId2" cstate="print">
            <a:extLst>
              <a:ext uri="{28A0092B-C50C-407E-A947-70E740481C1C}">
                <a14:useLocalDpi xmlns:a14="http://schemas.microsoft.com/office/drawing/2010/main" val="0"/>
              </a:ext>
            </a:extLst>
          </a:blip>
          <a:srcRect l="166" r="196" b="-572"/>
          <a:stretch>
            <a:fillRect/>
          </a:stretch>
        </p:blipFill>
        <p:spPr>
          <a:xfrm>
            <a:off x="195580" y="947420"/>
            <a:ext cx="8296910" cy="4641215"/>
          </a:xfrm>
          <a:prstGeom prst="rect">
            <a:avLst/>
          </a:prstGeom>
          <a:noFill/>
        </p:spPr>
      </p:pic>
      <p:sp>
        <p:nvSpPr>
          <p:cNvPr id="10" name="도형 77"/>
          <p:cNvSpPr>
            <a:spLocks/>
          </p:cNvSpPr>
          <p:nvPr/>
        </p:nvSpPr>
        <p:spPr>
          <a:xfrm>
            <a:off x="233044" y="1459865"/>
            <a:ext cx="281940" cy="283845"/>
          </a:xfrm>
          <a:prstGeom prst="rect">
            <a:avLst/>
          </a:prstGeom>
          <a:noFill/>
          <a:ln w="19050"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sp>
        <p:nvSpPr>
          <p:cNvPr id="11" name="도형 78"/>
          <p:cNvSpPr>
            <a:spLocks/>
          </p:cNvSpPr>
          <p:nvPr/>
        </p:nvSpPr>
        <p:spPr>
          <a:xfrm>
            <a:off x="3834130" y="1865630"/>
            <a:ext cx="802640" cy="327660"/>
          </a:xfrm>
          <a:prstGeom prst="rect">
            <a:avLst/>
          </a:prstGeom>
          <a:noFill/>
          <a:ln w="22225" cap="flat" cmpd="sng">
            <a:solidFill>
              <a:srgbClr val="FB423A">
                <a:alpha val="100000"/>
              </a:srgb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나눔고딕" charset="0"/>
              <a:ea typeface="나눔고딕" charset="0"/>
            </a:endParaRPr>
          </a:p>
        </p:txBody>
      </p:sp>
      <p:pic>
        <p:nvPicPr>
          <p:cNvPr id="12" name="그림 80" descr="/Users/jiin/Library/Group Containers/L48J367XN4.com.infraware.PolarisOffice/EngineTemp/33976/fImage28152144530.png"/>
          <p:cNvPicPr>
            <a:picLocks/>
          </p:cNvPicPr>
          <p:nvPr/>
        </p:nvPicPr>
        <p:blipFill rotWithShape="1">
          <a:blip r:embed="rId3" cstate="hqprint">
            <a:extLst>
              <a:ext uri="{28A0092B-C50C-407E-A947-70E740481C1C}">
                <a14:useLocalDpi xmlns:a14="http://schemas.microsoft.com/office/drawing/2010/main"/>
              </a:ext>
            </a:extLst>
          </a:blip>
          <a:stretch>
            <a:fillRect/>
          </a:stretch>
        </p:blipFill>
        <p:spPr>
          <a:xfrm>
            <a:off x="3730624" y="1778000"/>
            <a:ext cx="263525" cy="259715"/>
          </a:xfrm>
          <a:prstGeom prst="rect">
            <a:avLst/>
          </a:prstGeom>
          <a:noFill/>
        </p:spPr>
      </p:pic>
      <p:pic>
        <p:nvPicPr>
          <p:cNvPr id="13" name="그림 81" descr="/Users/jiin/Library/Group Containers/L48J367XN4.com.infraware.PolarisOffice/EngineTemp/33976/fImage32873222109.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194945" y="1265555"/>
            <a:ext cx="263525" cy="259715"/>
          </a:xfrm>
          <a:prstGeom prst="rect">
            <a:avLst/>
          </a:prstGeom>
          <a:noFill/>
        </p:spPr>
      </p:pic>
      <p:pic>
        <p:nvPicPr>
          <p:cNvPr id="14" name="그림 82" descr="/Users/jiin/Library/Group Containers/L48J367XN4.com.infraware.PolarisOffice/EngineTemp/33976/fImage34423233124.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1197610" y="1466215"/>
            <a:ext cx="263525" cy="259715"/>
          </a:xfrm>
          <a:prstGeom prst="rect">
            <a:avLst/>
          </a:prstGeom>
          <a:noFill/>
        </p:spPr>
      </p:pic>
      <p:pic>
        <p:nvPicPr>
          <p:cNvPr id="15" name="그림 83" descr="/Users/jiin/Library/Group Containers/L48J367XN4.com.infraware.PolarisOffice/EngineTemp/33976/fImage30913242679.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a:off x="200025" y="5033645"/>
            <a:ext cx="263525" cy="259715"/>
          </a:xfrm>
          <a:prstGeom prst="rect">
            <a:avLst/>
          </a:prstGeom>
          <a:noFill/>
        </p:spPr>
      </p:pic>
      <p:pic>
        <p:nvPicPr>
          <p:cNvPr id="16" name="그림 84" descr="/Users/jiin/Library/Group Containers/L48J367XN4.com.infraware.PolarisOffice/EngineTemp/33976/fImage3388325264.png"/>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a:off x="7051675" y="4864735"/>
            <a:ext cx="263525" cy="259715"/>
          </a:xfrm>
          <a:prstGeom prst="rect">
            <a:avLst/>
          </a:prstGeom>
          <a:noFill/>
        </p:spPr>
      </p:pic>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3328</TotalTime>
  <Words>3218</Words>
  <Application>Microsoft Office PowerPoint</Application>
  <PresentationFormat>와이드스크린</PresentationFormat>
  <Paragraphs>797</Paragraphs>
  <Slides>46</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46</vt:i4>
      </vt:variant>
    </vt:vector>
  </HeadingPairs>
  <TitlesOfParts>
    <vt:vector size="53" baseType="lpstr">
      <vt:lpstr>SF Pro Text Medium</vt:lpstr>
      <vt:lpstr>SF Pro Text Regular</vt:lpstr>
      <vt:lpstr>나눔고딕</vt:lpstr>
      <vt:lpstr>나눔고딕 ExtraBold</vt:lpstr>
      <vt:lpstr>맑은 고딕</vt:lpstr>
      <vt:lpstr>Arial</vt:lpstr>
      <vt:lpstr>Office 테마</vt:lpstr>
      <vt:lpstr>4조 화면설계서</vt:lpstr>
      <vt:lpstr>메인 페이지</vt:lpstr>
      <vt:lpstr>PowerPoint 프레젠테이션</vt:lpstr>
      <vt:lpstr>PowerPoint 프레젠테이션</vt:lpstr>
      <vt:lpstr>PowerPoint 프레젠테이션</vt:lpstr>
      <vt:lpstr>PowerPoint 프레젠테이션</vt:lpstr>
      <vt:lpstr>지도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로그인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마이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게시판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후기 페이지</vt:lpstr>
      <vt:lpstr>PowerPoint 프레젠테이션</vt:lpstr>
      <vt:lpstr>PowerPoint 프레젠테이션</vt:lpstr>
      <vt:lpstr>PowerPoint 프레젠테이션</vt:lpstr>
      <vt:lpstr>경품 페이지</vt:lpstr>
      <vt:lpstr>PowerPoint 프레젠테이션</vt:lpstr>
      <vt:lpstr>PowerPoint 프레젠테이션</vt:lpstr>
      <vt:lpstr>Thank you</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SEO BOSEON</cp:lastModifiedBy>
  <cp:revision>103</cp:revision>
  <cp:lastPrinted>2019-05-29T05:54:36Z</cp:lastPrinted>
  <dcterms:created xsi:type="dcterms:W3CDTF">2019-03-11T07:43:12Z</dcterms:created>
  <dcterms:modified xsi:type="dcterms:W3CDTF">2022-11-15T09:23:20Z</dcterms:modified>
</cp:coreProperties>
</file>